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311" r:id="rId2"/>
    <p:sldId id="341" r:id="rId3"/>
    <p:sldId id="343" r:id="rId4"/>
    <p:sldId id="337" r:id="rId5"/>
    <p:sldId id="360" r:id="rId6"/>
    <p:sldId id="351" r:id="rId7"/>
    <p:sldId id="339" r:id="rId8"/>
    <p:sldId id="346" r:id="rId9"/>
    <p:sldId id="361" r:id="rId10"/>
    <p:sldId id="348" r:id="rId11"/>
    <p:sldId id="363" r:id="rId12"/>
    <p:sldId id="359" r:id="rId13"/>
    <p:sldId id="362" r:id="rId14"/>
    <p:sldId id="352" r:id="rId15"/>
    <p:sldId id="349" r:id="rId16"/>
    <p:sldId id="350" r:id="rId17"/>
    <p:sldId id="354" r:id="rId18"/>
    <p:sldId id="355" r:id="rId19"/>
    <p:sldId id="357" r:id="rId20"/>
    <p:sldId id="356" r:id="rId21"/>
    <p:sldId id="358" r:id="rId22"/>
    <p:sldId id="28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669"/>
    <p:restoredTop sz="95976"/>
  </p:normalViewPr>
  <p:slideViewPr>
    <p:cSldViewPr snapToGrid="0">
      <p:cViewPr>
        <p:scale>
          <a:sx n="77" d="100"/>
          <a:sy n="77" d="100"/>
        </p:scale>
        <p:origin x="816" y="102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88" d="100"/>
          <a:sy n="88" d="100"/>
        </p:scale>
        <p:origin x="3872"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21:22:49.154"/>
    </inkml:context>
    <inkml:brush xml:id="br0">
      <inkml:brushProperty name="width" value="0.05" units="cm"/>
      <inkml:brushProperty name="height" value="0.05" units="cm"/>
    </inkml:brush>
  </inkml:definitions>
  <inkml:trace contextRef="#ctx0" brushRef="#br0">0 1 24575,'0'0'0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3T19:57:09.391"/>
    </inkml:context>
    <inkml:brush xml:id="br0">
      <inkml:brushProperty name="width" value="0.08571" units="cm"/>
      <inkml:brushProperty name="height" value="0.08571" units="cm"/>
    </inkml:brush>
  </inkml:definitions>
  <inkml:trace contextRef="#ctx0" brushRef="#br0">11 82 8027,'-2'-2'0,"0"-1"0,0 1 0,1-1 0,1 1 0,0 0 0,0-1 0,0 1 0,-1-1 0,1 0 0,0 0 0,0 0 0,0 1 0,-1-1 0,1 0 0,0 1 0,0 0 0,0-1 0,0 1 0,0 0 0,0 0 0,-1 0 0,1 0 0,0 0 0,0 0 0,0 0 0,-1 0 0,1 1 0,0 0 0,0 0 0,0 0 0,0 0 0,0 0 0,0 1 0,0-1 0,0 1 0,0 0 0,0 0 0,0 1 0,0-1 0,1 1 0,-1-1 0,0 0 0,1 0 0,-1 1 0,0-1 0,-1 0 0,1 0 0,0-1 0,0 1 0,-1-1 0,1 0 0,0 0 0,0 1 0,0-1 0,0 0 0,1 1 0,-1-1 0,0 0 0,0 1 0,1-1 0,-1 1 0,0-1 0,1 0 0,-1 1 0,0-1 0,0 1 0,1 0 0,-1-1 0,0 1 0,0 0 0,1-1 0,-1 1 0,0 0 0,0 0 0,0 1 0,1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3T19:57:12.076"/>
    </inkml:context>
    <inkml:brush xml:id="br0">
      <inkml:brushProperty name="width" value="0.08571" units="cm"/>
      <inkml:brushProperty name="height" value="0.08571" units="cm"/>
    </inkml:brush>
  </inkml:definitions>
  <inkml:trace contextRef="#ctx0" brushRef="#br0">0 56 8027,'1'-3'0,"-1"1"0,1 1 0,0 1 0,0-1 0,0 0 0,1 0 0,0 0 0,0-1 0,1 0 0,-1 1 0,1-1 0,0 1 0,0-1 0,-1 1 0,1-1 0,0 1 0,-1 0 0,1 0 0,-1 0 0,1 0 0,-1 1 0,-1-1 0,1 0 0,0 1 0,0-1 0,-1 1 0,1-1 0,-1 0 0,1 1 0,0-1 0,0 0 0,-1 0 0,1 0 0,0 1 0,-1-1 0,1 0 0,-1 0 0,1 0 0,-1 1 0,0-1 0,0 1 0,-1-1 0,1 1 0,0 0 0,0-1 0,0 1 0,0-1 0,-1 1 0,1-1 0,1 1 0,-1-1 0,0 0 0,0 0 0,1 1 0,-1-1 0,0 0 0,0 0 0,-1 1 0,1-1 0,0 1 0,-1 0 0,1-1 0,-1 1 0,0 0 0,1 0 0,-1-1 0,1 1 0,-1 0 0,1-1 0,-1 1 0,0 0 0,0 0 0,-1 1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3T19:57:13.489"/>
    </inkml:context>
    <inkml:brush xml:id="br0">
      <inkml:brushProperty name="width" value="0.08571" units="cm"/>
      <inkml:brushProperty name="height" value="0.08571" units="cm"/>
    </inkml:brush>
  </inkml:definitions>
  <inkml:trace contextRef="#ctx0" brushRef="#br0">88 0 8027,'-1'4'0,"0"0"0,1-3 0,-1 0 0,1 1 0,0 0 0,0 0 0,-1 0 0,1 0 0,0 0 0,0 0 0,-1 0 0,1 0 0,0-1 0,0 1 0,0 0 0,0 0 0,0 0 0,0-1 0,0 1 0,0 0 0,0 0 0,0 0 0,0-1 0,0 1 0,0 0 0,0 0 0,0 0 0,0-1 0,0 1 0,0-1 0,0 0 0,0 1 0,0-1 0,0 0 0,0 0 0,0 0 0,0 0 0,0 1 0,0-1 0,0 0 0,0 0 0,0 1 0,0-1 0,0 1 0,0-1 0,0 1 0,0 0 0,0-1 0,0 1 0,0 0 0,0 0 0,0-1 0,0 1 0,0-1 0,0 1 0,-1 0 0,1-1 0,-1 0 0,0 1 0,0-1 0,0 1 0,0-1 0,0 1 0,0 0 0,0 0 0,-1 0 0,1 0 0,0 0 0,0 0 0,0 0 0,-1 0 0,1 0 0,0 0 0,-1 0 0,1 1 0,0-1 0,-1 1 0,1-1 0,-1 1 0,1 0 0,-1 0 0,0-1 0,1 1 0,-1 0 0,1 0 0,-1 0 0,0 0 0,0-1 0,0 1 0,1-1 0,-1 0 0,0 0 0,0-1 0,-1 1 0,1-2 0,0 1 0,0-1 0,0 0 0,0 0 0,1 0 0,-1 0 0,0 0 0,0 0 0,1 0 0,0 0 0,-1 0 0,1 1 0,0-1 0,-1 1 0,1 1 0,-1-1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3T19:57:19.004"/>
    </inkml:context>
    <inkml:brush xml:id="br0">
      <inkml:brushProperty name="width" value="0.08571" units="cm"/>
      <inkml:brushProperty name="height" value="0.08571" units="cm"/>
    </inkml:brush>
  </inkml:definitions>
  <inkml:trace contextRef="#ctx0" brushRef="#br0">20 1170 4629,'-2'-79'0,"-1"0"0,1 4 0,1 2 254,0 7 1,1 1 0,0 3 0,0 0 0,0 4-1,0 1-254,0-3 0,0 0 0,0 3 0,0-1 0,-2-6 0,-1-1 0,0 0 0,1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21:23:25.064"/>
    </inkml:context>
    <inkml:brush xml:id="br0">
      <inkml:brushProperty name="width" value="0.05" units="cm"/>
      <inkml:brushProperty name="height" value="0.05" units="cm"/>
    </inkml:brush>
  </inkml:definitions>
  <inkml:trace contextRef="#ctx0" brushRef="#br0">1 0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21:23:25.441"/>
    </inkml:context>
    <inkml:brush xml:id="br0">
      <inkml:brushProperty name="width" value="0.05" units="cm"/>
      <inkml:brushProperty name="height" value="0.05" units="cm"/>
    </inkml:brush>
  </inkml:definitions>
  <inkml:trace contextRef="#ctx0" brushRef="#br0">1 0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21:23:26.428"/>
    </inkml:context>
    <inkml:brush xml:id="br0">
      <inkml:brushProperty name="width" value="0.05" units="cm"/>
      <inkml:brushProperty name="height" value="0.05" units="cm"/>
    </inkml:brush>
  </inkml:definitions>
  <inkml:trace contextRef="#ctx0" brushRef="#br0">1 15 24575,'0'-8'0,"0"2"0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21:23:28.641"/>
    </inkml:context>
    <inkml:brush xml:id="br0">
      <inkml:brushProperty name="width" value="0.05" units="cm"/>
      <inkml:brushProperty name="height" value="0.05" units="cm"/>
    </inkml:brush>
  </inkml:definitions>
  <inkml:trace contextRef="#ctx0" brushRef="#br0">1 1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21:23:28.867"/>
    </inkml:context>
    <inkml:brush xml:id="br0">
      <inkml:brushProperty name="width" value="0.05" units="cm"/>
      <inkml:brushProperty name="height" value="0.05" units="cm"/>
    </inkml:brush>
  </inkml:definitions>
  <inkml:trace contextRef="#ctx0" brushRef="#br0">1 1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3T19:57:04.627"/>
    </inkml:context>
    <inkml:brush xml:id="br0">
      <inkml:brushProperty name="width" value="0.08571" units="cm"/>
      <inkml:brushProperty name="height" value="0.08571" units="cm"/>
    </inkml:brush>
  </inkml:definitions>
  <inkml:trace contextRef="#ctx0" brushRef="#br0">157 72 8027,'-4'-1'0,"1"0"0,-1 1 0,1-1 0,-1 0 0,1 0 0,0 0 0,0 0 0,-1 0 0,1 0 0,0-1 0,0 1 0,0-1 0,-1 0 0,1 1 0,-1-1 0,1-1 0,-1 1 0,1 1 0,0-1 0,1 1 0,-1-1 0,0 0 0,1 1 0,-1-1 0,0 0 0,0 1 0,0-1 0,0 0 0,0 0 0,0 1 0,1-1 0,-1 1 0,-1-2 0,1 2 0,-1-1 0,1 0 0,0 0 0,0 1 0,0-1 0,0 1 0,0-1 0,0 1 0,1 0 0,0 0 0,-1 0 0,1 0 0,-1 0 0,-1 0 0,1 1 0,1-1 0,1 1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3T19:57:06.054"/>
    </inkml:context>
    <inkml:brush xml:id="br0">
      <inkml:brushProperty name="width" value="0.08571" units="cm"/>
      <inkml:brushProperty name="height" value="0.08571" units="cm"/>
    </inkml:brush>
  </inkml:definitions>
  <inkml:trace contextRef="#ctx0" brushRef="#br0">187 98 8027,'-3'-2'0,"0"1"0,0-1 0,-1 1 0,1-1 0,-1 0 0,1 0 0,-1 0 0,1 1 0,0-1 0,0 0 0,0 0 0,0-1-297,0 1 1,1 0-1,-1 0 1,1 0 0,-1 0-1,0 0 297,0 0 0,-1-1 0,1 1 0,-1 0 0,1-1 0,0 1 0,-1 0 0,1-1 0,-1 1 0,1 0 0,0 0 0,0 1 0,-1-1 0,1 0 0,-1 0 0,1 1 0,0 0 0,1 0 0,-2-1 0,1 1 0,-1 0 0,1 0 0,0 0 0,0 0 6,-1 0 1,1 0 0,0 0 0,-1 0-1,0 0-6,0 0 0,1 0 0,0 0 0,1 0 135,-1 1 1,1-1 0,-2-1-136,0 1 0,2-1 0,0 0 0,1 1 0,-1-1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3T19:57:07.061"/>
    </inkml:context>
    <inkml:brush xml:id="br0">
      <inkml:brushProperty name="width" value="0.08571" units="cm"/>
      <inkml:brushProperty name="height" value="0.08571" units="cm"/>
    </inkml:brush>
  </inkml:definitions>
  <inkml:trace contextRef="#ctx0" brushRef="#br0">10 0 8027,'-2'1'0,"-1"-1"0,1 1 0,1 0 0,1 0 0,0-1 0,0 1 0,0-1 0,0 1 0,0-1 0,0 0 0,-1 0 0,1 1 0,-1-1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74B554-EF82-054F-BF41-9DBC847CA252}" type="datetimeFigureOut">
              <a:rPr lang="en-US" smtClean="0"/>
              <a:t>11/12/22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7E87C8-BCF3-6741-ADDB-668FB4EE7CF5}" type="slidenum">
              <a:rPr lang="en-US" smtClean="0"/>
              <a:t>‹#›</a:t>
            </a:fld>
            <a:endParaRPr lang="en-US"/>
          </a:p>
        </p:txBody>
      </p:sp>
    </p:spTree>
    <p:extLst>
      <p:ext uri="{BB962C8B-B14F-4D97-AF65-F5344CB8AC3E}">
        <p14:creationId xmlns:p14="http://schemas.microsoft.com/office/powerpoint/2010/main" val="632211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2342"/>
            <a:ext cx="5486400" cy="3588657"/>
          </a:xfrm>
        </p:spPr>
        <p:txBody>
          <a:bodyPr/>
          <a:lstStyle/>
          <a:p>
            <a:r>
              <a:rPr lang="en-US" sz="1800" dirty="0">
                <a:solidFill>
                  <a:srgbClr val="222222"/>
                </a:solidFill>
                <a:effectLst/>
                <a:latin typeface="Calibri" panose="020F0502020204030204" pitchFamily="34" charset="0"/>
                <a:ea typeface="Calibri" panose="020F0502020204030204" pitchFamily="34" charset="0"/>
              </a:rPr>
              <a:t>This workshop </a:t>
            </a:r>
            <a:r>
              <a:rPr lang="en-US" sz="1800" dirty="0">
                <a:solidFill>
                  <a:srgbClr val="222222"/>
                </a:solidFill>
                <a:effectLst/>
                <a:latin typeface="Calibri" panose="020F0502020204030204" pitchFamily="34" charset="0"/>
                <a:ea typeface="Times New Roman" panose="02020603050405020304" pitchFamily="18" charset="0"/>
              </a:rPr>
              <a:t>took place</a:t>
            </a:r>
            <a:r>
              <a:rPr lang="en-US" sz="1800" dirty="0">
                <a:solidFill>
                  <a:srgbClr val="222222"/>
                </a:solidFill>
                <a:effectLst/>
                <a:latin typeface="Calibri" panose="020F0502020204030204" pitchFamily="34" charset="0"/>
                <a:ea typeface="Calibri" panose="020F0502020204030204" pitchFamily="34" charset="0"/>
              </a:rPr>
              <a:t> on</a:t>
            </a:r>
            <a:r>
              <a:rPr lang="en-US" sz="1800" dirty="0">
                <a:solidFill>
                  <a:srgbClr val="222222"/>
                </a:solidFill>
                <a:effectLst/>
                <a:latin typeface="Calibri" panose="020F0502020204030204" pitchFamily="34" charset="0"/>
                <a:ea typeface="Times New Roman" panose="02020603050405020304" pitchFamily="18" charset="0"/>
              </a:rPr>
              <a:t> November 6, 2022. </a:t>
            </a:r>
            <a:endParaRPr lang="en-US" dirty="0"/>
          </a:p>
        </p:txBody>
      </p:sp>
      <p:sp>
        <p:nvSpPr>
          <p:cNvPr id="4" name="Slide Number Placeholder 3"/>
          <p:cNvSpPr>
            <a:spLocks noGrp="1"/>
          </p:cNvSpPr>
          <p:nvPr>
            <p:ph type="sldNum" sz="quarter" idx="5"/>
          </p:nvPr>
        </p:nvSpPr>
        <p:spPr/>
        <p:txBody>
          <a:bodyPr/>
          <a:lstStyle/>
          <a:p>
            <a:fld id="{21812D7E-D126-A244-9AC4-7CE27CB501E4}" type="slidenum">
              <a:rPr lang="en-US" smtClean="0"/>
              <a:t>1</a:t>
            </a:fld>
            <a:endParaRPr lang="en-US"/>
          </a:p>
        </p:txBody>
      </p:sp>
    </p:spTree>
    <p:extLst>
      <p:ext uri="{BB962C8B-B14F-4D97-AF65-F5344CB8AC3E}">
        <p14:creationId xmlns:p14="http://schemas.microsoft.com/office/powerpoint/2010/main" val="3929821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222222"/>
                </a:solidFill>
                <a:effectLst/>
                <a:latin typeface="Calibri" panose="020F0502020204030204" pitchFamily="34" charset="0"/>
                <a:ea typeface="Calibri" panose="020F0502020204030204" pitchFamily="34" charset="0"/>
              </a:rPr>
              <a:t>The second type of group is registered with WSO at a physical address but is temporarily meeting electronically. The way to update your record is to fill out a temporary Al-Anon electronic meeting change form. The reason this is particularly important is that newcomers may go to the WSO listing, take down the physical address, try to attend the meeting, and find that the door is locked. So it's very important if you're meeting temporarily electronically to update your record with WSO. </a:t>
            </a:r>
            <a:endParaRPr lang="en-US" dirty="0"/>
          </a:p>
        </p:txBody>
      </p:sp>
      <p:sp>
        <p:nvSpPr>
          <p:cNvPr id="4" name="Slide Number Placeholder 3"/>
          <p:cNvSpPr>
            <a:spLocks noGrp="1"/>
          </p:cNvSpPr>
          <p:nvPr>
            <p:ph type="sldNum" sz="quarter" idx="5"/>
          </p:nvPr>
        </p:nvSpPr>
        <p:spPr/>
        <p:txBody>
          <a:bodyPr/>
          <a:lstStyle/>
          <a:p>
            <a:fld id="{9C7E87C8-BCF3-6741-ADDB-668FB4EE7CF5}" type="slidenum">
              <a:rPr lang="en-US" smtClean="0"/>
              <a:t>10</a:t>
            </a:fld>
            <a:endParaRPr lang="en-US"/>
          </a:p>
        </p:txBody>
      </p:sp>
    </p:spTree>
    <p:extLst>
      <p:ext uri="{BB962C8B-B14F-4D97-AF65-F5344CB8AC3E}">
        <p14:creationId xmlns:p14="http://schemas.microsoft.com/office/powerpoint/2010/main" val="3966717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222222"/>
                </a:solidFill>
                <a:effectLst/>
                <a:latin typeface="Calibri" panose="020F0502020204030204" pitchFamily="34" charset="0"/>
                <a:ea typeface="Calibri" panose="020F0502020204030204" pitchFamily="34" charset="0"/>
              </a:rPr>
              <a:t>Back to the AFG Records landing page: Here you would click on Temporary Al-Anon Electronic Meeting Change Form.</a:t>
            </a:r>
            <a:r>
              <a:rPr lang="en-US" dirty="0">
                <a:effectLst/>
              </a:rPr>
              <a:t> </a:t>
            </a:r>
            <a:endParaRPr lang="en-US" dirty="0"/>
          </a:p>
        </p:txBody>
      </p:sp>
      <p:sp>
        <p:nvSpPr>
          <p:cNvPr id="4" name="Slide Number Placeholder 3"/>
          <p:cNvSpPr>
            <a:spLocks noGrp="1"/>
          </p:cNvSpPr>
          <p:nvPr>
            <p:ph type="sldNum" sz="quarter" idx="5"/>
          </p:nvPr>
        </p:nvSpPr>
        <p:spPr/>
        <p:txBody>
          <a:bodyPr/>
          <a:lstStyle/>
          <a:p>
            <a:fld id="{9C7E87C8-BCF3-6741-ADDB-668FB4EE7CF5}" type="slidenum">
              <a:rPr lang="en-US" smtClean="0"/>
              <a:t>11</a:t>
            </a:fld>
            <a:endParaRPr lang="en-US"/>
          </a:p>
        </p:txBody>
      </p:sp>
    </p:spTree>
    <p:extLst>
      <p:ext uri="{BB962C8B-B14F-4D97-AF65-F5344CB8AC3E}">
        <p14:creationId xmlns:p14="http://schemas.microsoft.com/office/powerpoint/2010/main" val="817151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222222"/>
                </a:solidFill>
                <a:latin typeface="Calibri" panose="020F0502020204030204" pitchFamily="34" charset="0"/>
                <a:ea typeface="Calibri" panose="020F0502020204030204" pitchFamily="34" charset="0"/>
              </a:rPr>
              <a:t>T</a:t>
            </a:r>
            <a:r>
              <a:rPr lang="en-US" sz="1800" dirty="0">
                <a:solidFill>
                  <a:srgbClr val="222222"/>
                </a:solidFill>
                <a:effectLst/>
                <a:latin typeface="Calibri" panose="020F0502020204030204" pitchFamily="34" charset="0"/>
                <a:ea typeface="Calibri" panose="020F0502020204030204" pitchFamily="34" charset="0"/>
              </a:rPr>
              <a:t>his is the page that opens up. You’ll be asked for your WSO ID Number, your registered group name, etc. </a:t>
            </a:r>
          </a:p>
          <a:p>
            <a:r>
              <a:rPr lang="en-US" sz="1800" dirty="0">
                <a:solidFill>
                  <a:srgbClr val="222222"/>
                </a:solidFill>
                <a:effectLst/>
                <a:latin typeface="Calibri" panose="020F0502020204030204" pitchFamily="34" charset="0"/>
                <a:ea typeface="Calibri" panose="020F0502020204030204" pitchFamily="34" charset="0"/>
              </a:rPr>
              <a:t>So, how do you find this information?</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9C7E87C8-BCF3-6741-ADDB-668FB4EE7CF5}" type="slidenum">
              <a:rPr lang="en-US" smtClean="0"/>
              <a:t>12</a:t>
            </a:fld>
            <a:endParaRPr lang="en-US"/>
          </a:p>
        </p:txBody>
      </p:sp>
    </p:spTree>
    <p:extLst>
      <p:ext uri="{BB962C8B-B14F-4D97-AF65-F5344CB8AC3E}">
        <p14:creationId xmlns:p14="http://schemas.microsoft.com/office/powerpoint/2010/main" val="1231271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222222"/>
                </a:solidFill>
                <a:effectLst/>
                <a:latin typeface="Calibri" panose="020F0502020204030204" pitchFamily="34" charset="0"/>
                <a:ea typeface="Calibri" panose="020F0502020204030204" pitchFamily="34" charset="0"/>
              </a:rPr>
              <a:t>Go back to the Members tab, click on Meetings and select “Find a Meeting.”</a:t>
            </a:r>
            <a:endParaRPr lang="en-US" sz="1400" dirty="0"/>
          </a:p>
        </p:txBody>
      </p:sp>
      <p:sp>
        <p:nvSpPr>
          <p:cNvPr id="4" name="Slide Number Placeholder 3"/>
          <p:cNvSpPr>
            <a:spLocks noGrp="1"/>
          </p:cNvSpPr>
          <p:nvPr>
            <p:ph type="sldNum" sz="quarter" idx="5"/>
          </p:nvPr>
        </p:nvSpPr>
        <p:spPr/>
        <p:txBody>
          <a:bodyPr/>
          <a:lstStyle/>
          <a:p>
            <a:fld id="{9C7E87C8-BCF3-6741-ADDB-668FB4EE7CF5}" type="slidenum">
              <a:rPr lang="en-US" smtClean="0"/>
              <a:t>13</a:t>
            </a:fld>
            <a:endParaRPr lang="en-US"/>
          </a:p>
        </p:txBody>
      </p:sp>
    </p:spTree>
    <p:extLst>
      <p:ext uri="{BB962C8B-B14F-4D97-AF65-F5344CB8AC3E}">
        <p14:creationId xmlns:p14="http://schemas.microsoft.com/office/powerpoint/2010/main" val="26307636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222222"/>
                </a:solidFill>
                <a:effectLst/>
                <a:latin typeface="Calibri" panose="020F0502020204030204" pitchFamily="34" charset="0"/>
                <a:ea typeface="Calibri" panose="020F0502020204030204" pitchFamily="34" charset="0"/>
              </a:rPr>
              <a:t>A page like this will come up. </a:t>
            </a:r>
            <a:r>
              <a:rPr lang="en-US" sz="1800" dirty="0">
                <a:solidFill>
                  <a:srgbClr val="222222"/>
                </a:solidFill>
                <a:latin typeface="Calibri" panose="020F0502020204030204" pitchFamily="34" charset="0"/>
                <a:ea typeface="Calibri" panose="020F0502020204030204" pitchFamily="34" charset="0"/>
              </a:rPr>
              <a:t>Here you can select a location (5 or more miles from your house) or a zip code, and a list of meetings will be shown. When you find your meeting, the WSO ID number will be listed.</a:t>
            </a:r>
            <a:endParaRPr lang="en-US" dirty="0"/>
          </a:p>
        </p:txBody>
      </p:sp>
      <p:sp>
        <p:nvSpPr>
          <p:cNvPr id="4" name="Slide Number Placeholder 3"/>
          <p:cNvSpPr>
            <a:spLocks noGrp="1"/>
          </p:cNvSpPr>
          <p:nvPr>
            <p:ph type="sldNum" sz="quarter" idx="5"/>
          </p:nvPr>
        </p:nvSpPr>
        <p:spPr/>
        <p:txBody>
          <a:bodyPr/>
          <a:lstStyle/>
          <a:p>
            <a:fld id="{9C7E87C8-BCF3-6741-ADDB-668FB4EE7CF5}" type="slidenum">
              <a:rPr lang="en-US" smtClean="0"/>
              <a:t>14</a:t>
            </a:fld>
            <a:endParaRPr lang="en-US"/>
          </a:p>
        </p:txBody>
      </p:sp>
    </p:spTree>
    <p:extLst>
      <p:ext uri="{BB962C8B-B14F-4D97-AF65-F5344CB8AC3E}">
        <p14:creationId xmlns:p14="http://schemas.microsoft.com/office/powerpoint/2010/main" val="1748901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222222"/>
                </a:solidFill>
                <a:effectLst/>
                <a:latin typeface="Calibri" panose="020F0502020204030204" pitchFamily="34" charset="0"/>
                <a:ea typeface="Calibri" panose="020F0502020204030204" pitchFamily="34" charset="0"/>
              </a:rPr>
              <a:t>The third type of meeting is an electronic meeting that originated from a physical meeting, but is not meeting in the same room, time or day. The way to update it is to register as a new electronic meeting with WSO. </a:t>
            </a:r>
          </a:p>
        </p:txBody>
      </p:sp>
      <p:sp>
        <p:nvSpPr>
          <p:cNvPr id="4" name="Slide Number Placeholder 3"/>
          <p:cNvSpPr>
            <a:spLocks noGrp="1"/>
          </p:cNvSpPr>
          <p:nvPr>
            <p:ph type="sldNum" sz="quarter" idx="5"/>
          </p:nvPr>
        </p:nvSpPr>
        <p:spPr/>
        <p:txBody>
          <a:bodyPr/>
          <a:lstStyle/>
          <a:p>
            <a:fld id="{9C7E87C8-BCF3-6741-ADDB-668FB4EE7CF5}" type="slidenum">
              <a:rPr lang="en-US" smtClean="0"/>
              <a:t>15</a:t>
            </a:fld>
            <a:endParaRPr lang="en-US"/>
          </a:p>
        </p:txBody>
      </p:sp>
    </p:spTree>
    <p:extLst>
      <p:ext uri="{BB962C8B-B14F-4D97-AF65-F5344CB8AC3E}">
        <p14:creationId xmlns:p14="http://schemas.microsoft.com/office/powerpoint/2010/main" val="3214899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222222"/>
                </a:solidFill>
                <a:effectLst/>
                <a:latin typeface="Calibri" panose="020F0502020204030204" pitchFamily="34" charset="0"/>
                <a:ea typeface="Calibri" panose="020F0502020204030204" pitchFamily="34" charset="0"/>
              </a:rPr>
              <a:t>The fourth type of meeting is a new permanent electronic meeting, and the update is the same as in the last example: </a:t>
            </a:r>
            <a:r>
              <a:rPr lang="en-US" sz="1800" dirty="0">
                <a:solidFill>
                  <a:srgbClr val="222222"/>
                </a:solidFill>
                <a:latin typeface="Calibri" panose="020F0502020204030204" pitchFamily="34" charset="0"/>
                <a:ea typeface="Calibri" panose="020F0502020204030204" pitchFamily="34" charset="0"/>
              </a:rPr>
              <a:t>R</a:t>
            </a:r>
            <a:r>
              <a:rPr lang="en-US" sz="1800" dirty="0">
                <a:solidFill>
                  <a:srgbClr val="222222"/>
                </a:solidFill>
                <a:effectLst/>
                <a:latin typeface="Calibri" panose="020F0502020204030204" pitchFamily="34" charset="0"/>
                <a:ea typeface="Calibri" panose="020F0502020204030204" pitchFamily="34" charset="0"/>
              </a:rPr>
              <a:t>egister as a new meeting with WSO.</a:t>
            </a:r>
            <a:endParaRPr lang="en-US" dirty="0"/>
          </a:p>
        </p:txBody>
      </p:sp>
      <p:sp>
        <p:nvSpPr>
          <p:cNvPr id="4" name="Slide Number Placeholder 3"/>
          <p:cNvSpPr>
            <a:spLocks noGrp="1"/>
          </p:cNvSpPr>
          <p:nvPr>
            <p:ph type="sldNum" sz="quarter" idx="5"/>
          </p:nvPr>
        </p:nvSpPr>
        <p:spPr/>
        <p:txBody>
          <a:bodyPr/>
          <a:lstStyle/>
          <a:p>
            <a:fld id="{9C7E87C8-BCF3-6741-ADDB-668FB4EE7CF5}" type="slidenum">
              <a:rPr lang="en-US" smtClean="0"/>
              <a:t>16</a:t>
            </a:fld>
            <a:endParaRPr lang="en-US"/>
          </a:p>
        </p:txBody>
      </p:sp>
    </p:spTree>
    <p:extLst>
      <p:ext uri="{BB962C8B-B14F-4D97-AF65-F5344CB8AC3E}">
        <p14:creationId xmlns:p14="http://schemas.microsoft.com/office/powerpoint/2010/main" val="17293045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How to do this: Return to the AFG Records landing page: click on Electronic Group Registration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C7E87C8-BCF3-6741-ADDB-668FB4EE7CF5}" type="slidenum">
              <a:rPr lang="en-US" smtClean="0"/>
              <a:t>17</a:t>
            </a:fld>
            <a:endParaRPr lang="en-US"/>
          </a:p>
        </p:txBody>
      </p:sp>
    </p:spTree>
    <p:extLst>
      <p:ext uri="{BB962C8B-B14F-4D97-AF65-F5344CB8AC3E}">
        <p14:creationId xmlns:p14="http://schemas.microsoft.com/office/powerpoint/2010/main" val="2752536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222222"/>
                </a:solidFill>
                <a:effectLst/>
                <a:latin typeface="Calibri" panose="020F0502020204030204" pitchFamily="34" charset="0"/>
                <a:ea typeface="Calibri" panose="020F0502020204030204" pitchFamily="34" charset="0"/>
              </a:rPr>
              <a:t>This is the page that comes up. Follow the Electronic Group Instructions to register your group as a permanent electronic meeting.</a:t>
            </a:r>
            <a:endParaRPr lang="en-US" dirty="0"/>
          </a:p>
        </p:txBody>
      </p:sp>
      <p:sp>
        <p:nvSpPr>
          <p:cNvPr id="4" name="Slide Number Placeholder 3"/>
          <p:cNvSpPr>
            <a:spLocks noGrp="1"/>
          </p:cNvSpPr>
          <p:nvPr>
            <p:ph type="sldNum" sz="quarter" idx="5"/>
          </p:nvPr>
        </p:nvSpPr>
        <p:spPr/>
        <p:txBody>
          <a:bodyPr/>
          <a:lstStyle/>
          <a:p>
            <a:fld id="{9C7E87C8-BCF3-6741-ADDB-668FB4EE7CF5}" type="slidenum">
              <a:rPr lang="en-US" smtClean="0"/>
              <a:t>18</a:t>
            </a:fld>
            <a:endParaRPr lang="en-US"/>
          </a:p>
        </p:txBody>
      </p:sp>
    </p:spTree>
    <p:extLst>
      <p:ext uri="{BB962C8B-B14F-4D97-AF65-F5344CB8AC3E}">
        <p14:creationId xmlns:p14="http://schemas.microsoft.com/office/powerpoint/2010/main" val="34584673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222222"/>
                </a:solidFill>
                <a:effectLst/>
                <a:latin typeface="Calibri" panose="020F0502020204030204" pitchFamily="34" charset="0"/>
                <a:ea typeface="Calibri" panose="020F0502020204030204" pitchFamily="34" charset="0"/>
              </a:rPr>
              <a:t>By clicking Instructions, you’ll be walked through each section of the registration form.</a:t>
            </a:r>
            <a:r>
              <a:rPr lang="en-US" sz="2800" dirty="0">
                <a:effectLst/>
              </a:rPr>
              <a:t> </a:t>
            </a:r>
            <a:endParaRPr lang="en-US" dirty="0"/>
          </a:p>
        </p:txBody>
      </p:sp>
      <p:sp>
        <p:nvSpPr>
          <p:cNvPr id="4" name="Slide Number Placeholder 3"/>
          <p:cNvSpPr>
            <a:spLocks noGrp="1"/>
          </p:cNvSpPr>
          <p:nvPr>
            <p:ph type="sldNum" sz="quarter" idx="5"/>
          </p:nvPr>
        </p:nvSpPr>
        <p:spPr/>
        <p:txBody>
          <a:bodyPr/>
          <a:lstStyle/>
          <a:p>
            <a:fld id="{9C7E87C8-BCF3-6741-ADDB-668FB4EE7CF5}" type="slidenum">
              <a:rPr lang="en-US" smtClean="0"/>
              <a:t>19</a:t>
            </a:fld>
            <a:endParaRPr lang="en-US"/>
          </a:p>
        </p:txBody>
      </p:sp>
    </p:spTree>
    <p:extLst>
      <p:ext uri="{BB962C8B-B14F-4D97-AF65-F5344CB8AC3E}">
        <p14:creationId xmlns:p14="http://schemas.microsoft.com/office/powerpoint/2010/main" val="2290625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335564"/>
          </a:xfrm>
        </p:spPr>
        <p:txBody>
          <a:bodyPr/>
          <a:lstStyle/>
          <a:p>
            <a:pPr marL="0" marR="0">
              <a:spcAft>
                <a:spcPts val="0"/>
              </a:spcAft>
            </a:pPr>
            <a:r>
              <a:rPr lang="en-US" sz="1800" dirty="0">
                <a:solidFill>
                  <a:srgbClr val="222222"/>
                </a:solidFill>
                <a:effectLst/>
                <a:latin typeface="Calibri" panose="020F0502020204030204" pitchFamily="34" charset="0"/>
                <a:ea typeface="Times New Roman" panose="02020603050405020304" pitchFamily="18" charset="0"/>
              </a:rPr>
              <a:t>Welcome! This NY South Area Workshop will cover the </a:t>
            </a:r>
            <a:r>
              <a:rPr lang="en-US" sz="1800" b="1" dirty="0">
                <a:solidFill>
                  <a:srgbClr val="222222"/>
                </a:solidFill>
                <a:effectLst/>
                <a:latin typeface="Calibri" panose="020F0502020204030204" pitchFamily="34" charset="0"/>
                <a:ea typeface="Times New Roman" panose="02020603050405020304" pitchFamily="18" charset="0"/>
              </a:rPr>
              <a:t>why,</a:t>
            </a:r>
            <a:r>
              <a:rPr lang="en-US" sz="1800" dirty="0">
                <a:solidFill>
                  <a:srgbClr val="222222"/>
                </a:solidFill>
                <a:effectLst/>
                <a:latin typeface="Calibri" panose="020F0502020204030204" pitchFamily="34" charset="0"/>
                <a:ea typeface="Times New Roman" panose="02020603050405020304" pitchFamily="18" charset="0"/>
              </a:rPr>
              <a:t> </a:t>
            </a:r>
            <a:r>
              <a:rPr lang="en-US" sz="1800" b="1" dirty="0">
                <a:solidFill>
                  <a:srgbClr val="222222"/>
                </a:solidFill>
                <a:effectLst/>
                <a:latin typeface="Calibri" panose="020F0502020204030204" pitchFamily="34" charset="0"/>
                <a:ea typeface="Times New Roman" panose="02020603050405020304" pitchFamily="18" charset="0"/>
              </a:rPr>
              <a:t>what</a:t>
            </a:r>
            <a:r>
              <a:rPr lang="en-US" sz="1800" dirty="0">
                <a:solidFill>
                  <a:srgbClr val="222222"/>
                </a:solidFill>
                <a:effectLst/>
                <a:latin typeface="Calibri" panose="020F0502020204030204" pitchFamily="34" charset="0"/>
                <a:ea typeface="Times New Roman" panose="02020603050405020304" pitchFamily="18" charset="0"/>
              </a:rPr>
              <a:t>, and </a:t>
            </a:r>
            <a:r>
              <a:rPr lang="en-US" sz="1800" b="1" dirty="0">
                <a:solidFill>
                  <a:srgbClr val="222222"/>
                </a:solidFill>
                <a:effectLst/>
                <a:latin typeface="Calibri" panose="020F0502020204030204" pitchFamily="34" charset="0"/>
                <a:ea typeface="Times New Roman" panose="02020603050405020304" pitchFamily="18" charset="0"/>
              </a:rPr>
              <a:t>how</a:t>
            </a:r>
            <a:r>
              <a:rPr lang="en-US" sz="1800" dirty="0">
                <a:solidFill>
                  <a:srgbClr val="222222"/>
                </a:solidFill>
                <a:effectLst/>
                <a:latin typeface="Calibri" panose="020F0502020204030204" pitchFamily="34" charset="0"/>
                <a:ea typeface="Times New Roman" panose="02020603050405020304" pitchFamily="18" charset="0"/>
              </a:rPr>
              <a:t> of maintaining group records.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500"/>
              </a:spcBef>
              <a:spcAft>
                <a:spcPts val="0"/>
              </a:spcAft>
              <a:buSzPts val="1000"/>
              <a:buFont typeface="Symbol" pitchFamily="2" charset="2"/>
              <a:buChar char=""/>
              <a:tabLst>
                <a:tab pos="457200" algn="l"/>
              </a:tabLst>
            </a:pPr>
            <a:r>
              <a:rPr lang="en-US" sz="1800" b="1" dirty="0">
                <a:solidFill>
                  <a:srgbClr val="222222"/>
                </a:solidFill>
                <a:effectLst/>
                <a:latin typeface="Calibri" panose="020F0502020204030204" pitchFamily="34" charset="0"/>
                <a:ea typeface="Times New Roman" panose="02020603050405020304" pitchFamily="18" charset="0"/>
              </a:rPr>
              <a:t>Why </a:t>
            </a:r>
            <a:r>
              <a:rPr lang="en-US" sz="1800" dirty="0">
                <a:solidFill>
                  <a:srgbClr val="222222"/>
                </a:solidFill>
                <a:effectLst/>
                <a:latin typeface="Calibri" panose="020F0502020204030204" pitchFamily="34" charset="0"/>
                <a:ea typeface="Times New Roman" panose="02020603050405020304" pitchFamily="18" charset="0"/>
              </a:rPr>
              <a:t>maintain group records? With up-to-date meeting information, groups can most effectively carry Al-</a:t>
            </a:r>
            <a:r>
              <a:rPr lang="en-US" sz="1800" dirty="0" err="1">
                <a:solidFill>
                  <a:srgbClr val="222222"/>
                </a:solidFill>
                <a:effectLst/>
                <a:latin typeface="Calibri" panose="020F0502020204030204" pitchFamily="34" charset="0"/>
                <a:ea typeface="Times New Roman" panose="02020603050405020304" pitchFamily="18" charset="0"/>
              </a:rPr>
              <a:t>Anon's</a:t>
            </a:r>
            <a:r>
              <a:rPr lang="en-US" sz="1800" dirty="0">
                <a:solidFill>
                  <a:srgbClr val="222222"/>
                </a:solidFill>
                <a:effectLst/>
                <a:latin typeface="Calibri" panose="020F0502020204030204" pitchFamily="34" charset="0"/>
                <a:ea typeface="Times New Roman" panose="02020603050405020304" pitchFamily="18" charset="0"/>
              </a:rPr>
              <a:t> message to all who seek help for the family disease of alcoholism.</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500"/>
              </a:spcBef>
              <a:spcAft>
                <a:spcPts val="0"/>
              </a:spcAft>
              <a:buSzPts val="1000"/>
              <a:buFont typeface="Symbol" pitchFamily="2" charset="2"/>
              <a:buChar char=""/>
              <a:tabLst>
                <a:tab pos="457200" algn="l"/>
              </a:tabLst>
            </a:pPr>
            <a:r>
              <a:rPr lang="en-US" sz="1800" b="1" dirty="0">
                <a:solidFill>
                  <a:srgbClr val="222222"/>
                </a:solidFill>
                <a:effectLst/>
                <a:latin typeface="Calibri" panose="020F0502020204030204" pitchFamily="34" charset="0"/>
                <a:ea typeface="Times New Roman" panose="02020603050405020304" pitchFamily="18" charset="0"/>
              </a:rPr>
              <a:t>What</a:t>
            </a:r>
            <a:r>
              <a:rPr lang="en-US" sz="1800" dirty="0">
                <a:solidFill>
                  <a:srgbClr val="222222"/>
                </a:solidFill>
                <a:effectLst/>
                <a:latin typeface="Calibri" panose="020F0502020204030204" pitchFamily="34" charset="0"/>
                <a:ea typeface="Times New Roman" panose="02020603050405020304" pitchFamily="18" charset="0"/>
              </a:rPr>
              <a:t> kinds of meetings are there in today's reality? There are four different kinds, described below.</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500"/>
              </a:spcBef>
              <a:spcAft>
                <a:spcPts val="0"/>
              </a:spcAft>
              <a:buSzPts val="1000"/>
              <a:buFont typeface="Symbol" pitchFamily="2" charset="2"/>
              <a:buChar char=""/>
              <a:tabLst>
                <a:tab pos="457200" algn="l"/>
              </a:tabLst>
            </a:pPr>
            <a:r>
              <a:rPr lang="en-US" sz="1800" b="1" dirty="0">
                <a:solidFill>
                  <a:srgbClr val="222222"/>
                </a:solidFill>
                <a:effectLst/>
                <a:latin typeface="Calibri" panose="020F0502020204030204" pitchFamily="34" charset="0"/>
                <a:ea typeface="Times New Roman" panose="02020603050405020304" pitchFamily="18" charset="0"/>
              </a:rPr>
              <a:t>How</a:t>
            </a:r>
            <a:r>
              <a:rPr lang="en-US" sz="1800" dirty="0">
                <a:solidFill>
                  <a:srgbClr val="222222"/>
                </a:solidFill>
                <a:effectLst/>
                <a:latin typeface="Calibri" panose="020F0502020204030204" pitchFamily="34" charset="0"/>
                <a:ea typeface="Times New Roman" panose="02020603050405020304" pitchFamily="18" charset="0"/>
              </a:rPr>
              <a:t> to maintain group records? That is the purpose of the presentation to follow!</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a:xfrm>
            <a:off x="6299200" y="8723086"/>
            <a:ext cx="412070" cy="420914"/>
          </a:xfrm>
        </p:spPr>
        <p:txBody>
          <a:bodyPr/>
          <a:lstStyle/>
          <a:p>
            <a:fld id="{9C7E87C8-BCF3-6741-ADDB-668FB4EE7CF5}" type="slidenum">
              <a:rPr lang="en-US" smtClean="0"/>
              <a:t>2</a:t>
            </a:fld>
            <a:endParaRPr lang="en-US" dirty="0"/>
          </a:p>
        </p:txBody>
      </p:sp>
    </p:spTree>
    <p:extLst>
      <p:ext uri="{BB962C8B-B14F-4D97-AF65-F5344CB8AC3E}">
        <p14:creationId xmlns:p14="http://schemas.microsoft.com/office/powerpoint/2010/main" val="4222832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222222"/>
                </a:solidFill>
                <a:effectLst/>
                <a:latin typeface="Calibri" panose="020F0502020204030204" pitchFamily="34" charset="0"/>
                <a:ea typeface="Calibri" panose="020F0502020204030204" pitchFamily="34" charset="0"/>
              </a:rPr>
              <a:t>You can also download the registration form, fill it out, and mail it back to WSO.</a:t>
            </a:r>
            <a:endParaRPr lang="en-US" dirty="0"/>
          </a:p>
        </p:txBody>
      </p:sp>
      <p:sp>
        <p:nvSpPr>
          <p:cNvPr id="4" name="Slide Number Placeholder 3"/>
          <p:cNvSpPr>
            <a:spLocks noGrp="1"/>
          </p:cNvSpPr>
          <p:nvPr>
            <p:ph type="sldNum" sz="quarter" idx="5"/>
          </p:nvPr>
        </p:nvSpPr>
        <p:spPr/>
        <p:txBody>
          <a:bodyPr/>
          <a:lstStyle/>
          <a:p>
            <a:fld id="{9C7E87C8-BCF3-6741-ADDB-668FB4EE7CF5}" type="slidenum">
              <a:rPr lang="en-US" smtClean="0"/>
              <a:t>20</a:t>
            </a:fld>
            <a:endParaRPr lang="en-US"/>
          </a:p>
        </p:txBody>
      </p:sp>
    </p:spTree>
    <p:extLst>
      <p:ext uri="{BB962C8B-B14F-4D97-AF65-F5344CB8AC3E}">
        <p14:creationId xmlns:p14="http://schemas.microsoft.com/office/powerpoint/2010/main" val="29374503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222222"/>
                </a:solidFill>
                <a:effectLst/>
                <a:latin typeface="Calibri" panose="020F0502020204030204" pitchFamily="34" charset="0"/>
                <a:ea typeface="Calibri" panose="020F0502020204030204" pitchFamily="34" charset="0"/>
              </a:rPr>
              <a:t>A closing note about Al-</a:t>
            </a:r>
            <a:r>
              <a:rPr lang="en-US" sz="1800" dirty="0" err="1">
                <a:solidFill>
                  <a:srgbClr val="222222"/>
                </a:solidFill>
                <a:effectLst/>
                <a:latin typeface="Calibri" panose="020F0502020204030204" pitchFamily="34" charset="0"/>
                <a:ea typeface="Calibri" panose="020F0502020204030204" pitchFamily="34" charset="0"/>
              </a:rPr>
              <a:t>Anon’s</a:t>
            </a:r>
            <a:r>
              <a:rPr lang="en-US" sz="1800" dirty="0">
                <a:solidFill>
                  <a:srgbClr val="222222"/>
                </a:solidFill>
                <a:effectLst/>
                <a:latin typeface="Calibri" panose="020F0502020204030204" pitchFamily="34" charset="0"/>
                <a:ea typeface="Calibri" panose="020F0502020204030204" pitchFamily="34" charset="0"/>
              </a:rPr>
              <a:t> Links of </a:t>
            </a:r>
            <a:r>
              <a:rPr lang="en-US" sz="1800" dirty="0">
                <a:solidFill>
                  <a:srgbClr val="222222"/>
                </a:solidFill>
                <a:latin typeface="Calibri" panose="020F0502020204030204" pitchFamily="34" charset="0"/>
                <a:ea typeface="Calibri" panose="020F0502020204030204" pitchFamily="34" charset="0"/>
              </a:rPr>
              <a:t>Service. In 2021, the Global Electronic Area (GEA) was created to house all electronic Al-Anon groups. In April 2022, the World Service Conference voted to accept the new GEA into the Conference, and to seat the newly-elected Delegate. </a:t>
            </a:r>
          </a:p>
          <a:p>
            <a:endParaRPr lang="en-US" sz="1800" dirty="0">
              <a:solidFill>
                <a:srgbClr val="222222"/>
              </a:solidFill>
              <a:latin typeface="Calibri" panose="020F0502020204030204" pitchFamily="34" charset="0"/>
              <a:ea typeface="Calibri" panose="020F0502020204030204" pitchFamily="34" charset="0"/>
            </a:endParaRPr>
          </a:p>
          <a:p>
            <a:r>
              <a:rPr lang="en-US" sz="1800" dirty="0">
                <a:solidFill>
                  <a:srgbClr val="222222"/>
                </a:solidFill>
                <a:latin typeface="Calibri" panose="020F0502020204030204" pitchFamily="34" charset="0"/>
                <a:ea typeface="Calibri" panose="020F0502020204030204" pitchFamily="34" charset="0"/>
              </a:rPr>
              <a:t>Once you register as a new electronic meeting, your group will be assigned to the GEA. </a:t>
            </a:r>
            <a:r>
              <a:rPr lang="en-US" sz="1800" dirty="0">
                <a:solidFill>
                  <a:srgbClr val="222222"/>
                </a:solidFill>
                <a:effectLst/>
                <a:latin typeface="Calibri" panose="020F0502020204030204" pitchFamily="34" charset="0"/>
                <a:ea typeface="Calibri" panose="020F0502020204030204" pitchFamily="34" charset="0"/>
              </a:rPr>
              <a:t>If, and when, NYSA votes to accept electronic meetings, your group can then petition the GEA and New York South to leave the GEA and join our geographic Area.</a:t>
            </a:r>
            <a:r>
              <a:rPr lang="en-US" dirty="0">
                <a:effectLst/>
              </a:rPr>
              <a:t> </a:t>
            </a:r>
            <a:endParaRPr lang="en-US" dirty="0"/>
          </a:p>
        </p:txBody>
      </p:sp>
      <p:sp>
        <p:nvSpPr>
          <p:cNvPr id="4" name="Slide Number Placeholder 3"/>
          <p:cNvSpPr>
            <a:spLocks noGrp="1"/>
          </p:cNvSpPr>
          <p:nvPr>
            <p:ph type="sldNum" sz="quarter" idx="5"/>
          </p:nvPr>
        </p:nvSpPr>
        <p:spPr/>
        <p:txBody>
          <a:bodyPr/>
          <a:lstStyle/>
          <a:p>
            <a:fld id="{9C7E87C8-BCF3-6741-ADDB-668FB4EE7CF5}" type="slidenum">
              <a:rPr lang="en-US" smtClean="0"/>
              <a:t>21</a:t>
            </a:fld>
            <a:endParaRPr lang="en-US"/>
          </a:p>
        </p:txBody>
      </p:sp>
    </p:spTree>
    <p:extLst>
      <p:ext uri="{BB962C8B-B14F-4D97-AF65-F5344CB8AC3E}">
        <p14:creationId xmlns:p14="http://schemas.microsoft.com/office/powerpoint/2010/main" val="16567388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If there are other questions, please contact your District Representative, Area Group Records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Coordinator, or Delegate.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67BC6B1D-17EA-EC42-9BAF-27365933A9DC}" type="slidenum">
              <a:rPr lang="en-US" smtClean="0"/>
              <a:t>22</a:t>
            </a:fld>
            <a:endParaRPr lang="en-US"/>
          </a:p>
        </p:txBody>
      </p:sp>
    </p:spTree>
    <p:extLst>
      <p:ext uri="{BB962C8B-B14F-4D97-AF65-F5344CB8AC3E}">
        <p14:creationId xmlns:p14="http://schemas.microsoft.com/office/powerpoint/2010/main" val="2548926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spcBef>
                <a:spcPts val="0"/>
              </a:spcBef>
              <a:spcAft>
                <a:spcPts val="0"/>
              </a:spcAft>
            </a:pPr>
            <a:r>
              <a:rPr lang="en-US" sz="18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There are currently four types of Al-Anon meetings: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The first one is registered with World Service, meeting physically and may or may not have an electronic component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The second is registered with World Service at a physical address but is temporarily meeting electronically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The third type of meeting is an electronic one that originated from a physical meeting but is not meeting in the same room, time, or day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The fourth type of meeting is a new permanent electronic meeting.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C7E87C8-BCF3-6741-ADDB-668FB4EE7CF5}" type="slidenum">
              <a:rPr lang="en-US" smtClean="0"/>
              <a:t>3</a:t>
            </a:fld>
            <a:endParaRPr lang="en-US"/>
          </a:p>
        </p:txBody>
      </p:sp>
    </p:spTree>
    <p:extLst>
      <p:ext uri="{BB962C8B-B14F-4D97-AF65-F5344CB8AC3E}">
        <p14:creationId xmlns:p14="http://schemas.microsoft.com/office/powerpoint/2010/main" val="2929902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222222"/>
                </a:solidFill>
                <a:effectLst/>
                <a:latin typeface="Arial" panose="020B0604020202020204" pitchFamily="34" charset="0"/>
                <a:ea typeface="Calibri" panose="020F0502020204030204" pitchFamily="34" charset="0"/>
              </a:rPr>
              <a:t>In the October 2022 issue of </a:t>
            </a:r>
            <a:r>
              <a:rPr lang="en-US" sz="1800" i="1" dirty="0">
                <a:solidFill>
                  <a:srgbClr val="222222"/>
                </a:solidFill>
                <a:effectLst/>
                <a:latin typeface="Arial" panose="020B0604020202020204" pitchFamily="34" charset="0"/>
                <a:ea typeface="Calibri" panose="020F0502020204030204" pitchFamily="34" charset="0"/>
              </a:rPr>
              <a:t>In the Loop</a:t>
            </a:r>
            <a:r>
              <a:rPr lang="en-US" sz="1800" dirty="0">
                <a:solidFill>
                  <a:srgbClr val="222222"/>
                </a:solidFill>
                <a:effectLst/>
                <a:latin typeface="Arial" panose="020B0604020202020204" pitchFamily="34" charset="0"/>
                <a:ea typeface="Calibri" panose="020F0502020204030204" pitchFamily="34" charset="0"/>
              </a:rPr>
              <a:t>, there was an article called, “Are you ready to welcome newcomers this holiday season?” </a:t>
            </a:r>
          </a:p>
          <a:p>
            <a:endParaRPr lang="en-US" sz="1800" dirty="0">
              <a:solidFill>
                <a:srgbClr val="222222"/>
              </a:solidFill>
              <a:effectLst/>
              <a:latin typeface="Arial" panose="020B0604020202020204" pitchFamily="34" charset="0"/>
              <a:ea typeface="Calibri" panose="020F0502020204030204" pitchFamily="34" charset="0"/>
            </a:endParaRPr>
          </a:p>
          <a:p>
            <a:r>
              <a:rPr lang="en-US" sz="1800" dirty="0">
                <a:solidFill>
                  <a:srgbClr val="222222"/>
                </a:solidFill>
                <a:effectLst/>
                <a:latin typeface="Arial" panose="020B0604020202020204" pitchFamily="34" charset="0"/>
                <a:ea typeface="Calibri" panose="020F0502020204030204" pitchFamily="34" charset="0"/>
              </a:rPr>
              <a:t>The article asked, “Is your World Service Group record up to date?” and “Why is this important?” That's because newcomers often reach out first to World Service for help. So even if your group is listed on district, AIS or Intergroup sites, it's very important to also update your record with World Service. So how do we do that? </a:t>
            </a:r>
            <a:endParaRPr lang="en-US" dirty="0"/>
          </a:p>
        </p:txBody>
      </p:sp>
      <p:sp>
        <p:nvSpPr>
          <p:cNvPr id="4" name="Slide Number Placeholder 3"/>
          <p:cNvSpPr>
            <a:spLocks noGrp="1"/>
          </p:cNvSpPr>
          <p:nvPr>
            <p:ph type="sldNum" sz="quarter" idx="5"/>
          </p:nvPr>
        </p:nvSpPr>
        <p:spPr/>
        <p:txBody>
          <a:bodyPr/>
          <a:lstStyle/>
          <a:p>
            <a:fld id="{9C7E87C8-BCF3-6741-ADDB-668FB4EE7CF5}" type="slidenum">
              <a:rPr lang="en-US" smtClean="0"/>
              <a:t>4</a:t>
            </a:fld>
            <a:endParaRPr lang="en-US"/>
          </a:p>
        </p:txBody>
      </p:sp>
    </p:spTree>
    <p:extLst>
      <p:ext uri="{BB962C8B-B14F-4D97-AF65-F5344CB8AC3E}">
        <p14:creationId xmlns:p14="http://schemas.microsoft.com/office/powerpoint/2010/main" val="2020372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First: go to the WSO website: al-</a:t>
            </a:r>
            <a:r>
              <a:rPr lang="en-US" sz="1800" dirty="0" err="1">
                <a:solidFill>
                  <a:srgbClr val="222222"/>
                </a:solidFill>
                <a:effectLst/>
                <a:latin typeface="Arial" panose="020B0604020202020204" pitchFamily="34" charset="0"/>
                <a:ea typeface="Calibri" panose="020F0502020204030204" pitchFamily="34" charset="0"/>
                <a:cs typeface="Times New Roman" panose="02020603050405020304" pitchFamily="18" charset="0"/>
              </a:rPr>
              <a:t>anon.org</a:t>
            </a:r>
            <a:r>
              <a:rPr lang="en-US" sz="18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 Click on the Members tab and select AFG Records. The link for AFG Records is also shown at the bottom of this slide.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C7E87C8-BCF3-6741-ADDB-668FB4EE7CF5}" type="slidenum">
              <a:rPr lang="en-US" smtClean="0"/>
              <a:t>5</a:t>
            </a:fld>
            <a:endParaRPr lang="en-US"/>
          </a:p>
        </p:txBody>
      </p:sp>
    </p:spTree>
    <p:extLst>
      <p:ext uri="{BB962C8B-B14F-4D97-AF65-F5344CB8AC3E}">
        <p14:creationId xmlns:p14="http://schemas.microsoft.com/office/powerpoint/2010/main" val="535810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222222"/>
                </a:solidFill>
                <a:effectLst/>
                <a:latin typeface="Calibri" panose="020F0502020204030204" pitchFamily="34" charset="0"/>
                <a:ea typeface="Calibri" panose="020F0502020204030204" pitchFamily="34" charset="0"/>
              </a:rPr>
              <a:t>You will then find yourself on this page, where you can register a new meeting or make a change to an existing meeting, whether physical, hybrid or electronic, temporary or permanent. We’ll come back to this in a few minutes.</a:t>
            </a:r>
            <a:r>
              <a:rPr lang="en-US" dirty="0">
                <a:effectLst/>
              </a:rPr>
              <a:t> </a:t>
            </a:r>
            <a:endParaRPr lang="en-US" dirty="0"/>
          </a:p>
        </p:txBody>
      </p:sp>
      <p:sp>
        <p:nvSpPr>
          <p:cNvPr id="4" name="Slide Number Placeholder 3"/>
          <p:cNvSpPr>
            <a:spLocks noGrp="1"/>
          </p:cNvSpPr>
          <p:nvPr>
            <p:ph type="sldNum" sz="quarter" idx="5"/>
          </p:nvPr>
        </p:nvSpPr>
        <p:spPr/>
        <p:txBody>
          <a:bodyPr/>
          <a:lstStyle/>
          <a:p>
            <a:fld id="{9C7E87C8-BCF3-6741-ADDB-668FB4EE7CF5}" type="slidenum">
              <a:rPr lang="en-US" smtClean="0"/>
              <a:t>6</a:t>
            </a:fld>
            <a:endParaRPr lang="en-US"/>
          </a:p>
        </p:txBody>
      </p:sp>
    </p:spTree>
    <p:extLst>
      <p:ext uri="{BB962C8B-B14F-4D97-AF65-F5344CB8AC3E}">
        <p14:creationId xmlns:p14="http://schemas.microsoft.com/office/powerpoint/2010/main" val="3306497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222222"/>
                </a:solidFill>
                <a:effectLst/>
                <a:latin typeface="Arial" panose="020B0604020202020204" pitchFamily="34" charset="0"/>
                <a:ea typeface="Calibri" panose="020F0502020204030204" pitchFamily="34" charset="0"/>
              </a:rPr>
              <a:t>In short, updating your group record depends on how your group is meeting. Next, we’ll go through the four types of meetings again, and this time, briefly outline how to update the group record for each one. </a:t>
            </a:r>
            <a:endParaRPr lang="en-US" dirty="0"/>
          </a:p>
        </p:txBody>
      </p:sp>
      <p:sp>
        <p:nvSpPr>
          <p:cNvPr id="4" name="Slide Number Placeholder 3"/>
          <p:cNvSpPr>
            <a:spLocks noGrp="1"/>
          </p:cNvSpPr>
          <p:nvPr>
            <p:ph type="sldNum" sz="quarter" idx="5"/>
          </p:nvPr>
        </p:nvSpPr>
        <p:spPr/>
        <p:txBody>
          <a:bodyPr/>
          <a:lstStyle/>
          <a:p>
            <a:fld id="{9C7E87C8-BCF3-6741-ADDB-668FB4EE7CF5}" type="slidenum">
              <a:rPr lang="en-US" smtClean="0"/>
              <a:t>7</a:t>
            </a:fld>
            <a:endParaRPr lang="en-US"/>
          </a:p>
        </p:txBody>
      </p:sp>
    </p:spTree>
    <p:extLst>
      <p:ext uri="{BB962C8B-B14F-4D97-AF65-F5344CB8AC3E}">
        <p14:creationId xmlns:p14="http://schemas.microsoft.com/office/powerpoint/2010/main" val="417837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222222"/>
                </a:solidFill>
                <a:effectLst/>
                <a:latin typeface="Calibri" panose="020F0502020204030204" pitchFamily="34" charset="0"/>
                <a:ea typeface="Calibri" panose="020F0502020204030204" pitchFamily="34" charset="0"/>
              </a:rPr>
              <a:t>In the first example, a group is registered with World Service at a physical address and is meeting physically with or without an electronic component. The way to update it may include adding the electronic platform information in the location box on the WSO group record. (</a:t>
            </a:r>
            <a:r>
              <a:rPr lang="en-US" sz="1800" dirty="0">
                <a:solidFill>
                  <a:srgbClr val="222222"/>
                </a:solidFill>
                <a:latin typeface="Calibri" panose="020F0502020204030204" pitchFamily="34" charset="0"/>
                <a:ea typeface="Calibri" panose="020F0502020204030204" pitchFamily="34" charset="0"/>
              </a:rPr>
              <a:t>Y</a:t>
            </a:r>
            <a:r>
              <a:rPr lang="en-US" sz="1800" dirty="0">
                <a:solidFill>
                  <a:srgbClr val="222222"/>
                </a:solidFill>
                <a:effectLst/>
                <a:latin typeface="Calibri" panose="020F0502020204030204" pitchFamily="34" charset="0"/>
                <a:ea typeface="Calibri" panose="020F0502020204030204" pitchFamily="34" charset="0"/>
              </a:rPr>
              <a:t>ou can either do that electronically, or download a group change form and mail it in.) </a:t>
            </a:r>
            <a:endParaRPr lang="en-US" dirty="0"/>
          </a:p>
        </p:txBody>
      </p:sp>
      <p:sp>
        <p:nvSpPr>
          <p:cNvPr id="4" name="Slide Number Placeholder 3"/>
          <p:cNvSpPr>
            <a:spLocks noGrp="1"/>
          </p:cNvSpPr>
          <p:nvPr>
            <p:ph type="sldNum" sz="quarter" idx="5"/>
          </p:nvPr>
        </p:nvSpPr>
        <p:spPr/>
        <p:txBody>
          <a:bodyPr/>
          <a:lstStyle/>
          <a:p>
            <a:fld id="{9C7E87C8-BCF3-6741-ADDB-668FB4EE7CF5}" type="slidenum">
              <a:rPr lang="en-US" smtClean="0"/>
              <a:t>8</a:t>
            </a:fld>
            <a:endParaRPr lang="en-US"/>
          </a:p>
        </p:txBody>
      </p:sp>
    </p:spTree>
    <p:extLst>
      <p:ext uri="{BB962C8B-B14F-4D97-AF65-F5344CB8AC3E}">
        <p14:creationId xmlns:p14="http://schemas.microsoft.com/office/powerpoint/2010/main" val="2532494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222222"/>
                </a:solidFill>
                <a:effectLst/>
                <a:latin typeface="Calibri" panose="020F0502020204030204" pitchFamily="34" charset="0"/>
                <a:ea typeface="Calibri" panose="020F0502020204030204" pitchFamily="34" charset="0"/>
              </a:rPr>
              <a:t>Here’s an example of a physical group record. </a:t>
            </a:r>
          </a:p>
          <a:p>
            <a:r>
              <a:rPr lang="en-US" sz="1800" dirty="0">
                <a:solidFill>
                  <a:srgbClr val="222222"/>
                </a:solidFill>
                <a:effectLst/>
                <a:latin typeface="Calibri" panose="020F0502020204030204" pitchFamily="34" charset="0"/>
                <a:ea typeface="Calibri" panose="020F0502020204030204" pitchFamily="34" charset="0"/>
              </a:rPr>
              <a:t>See the Location Instructions Box? That’s where a physical meeting with an electronic component can add instructions for members joining electronically.</a:t>
            </a:r>
            <a:r>
              <a:rPr lang="en-US" dirty="0">
                <a:effectLst/>
              </a:rPr>
              <a:t> </a:t>
            </a:r>
            <a:endParaRPr lang="en-US" dirty="0"/>
          </a:p>
        </p:txBody>
      </p:sp>
      <p:sp>
        <p:nvSpPr>
          <p:cNvPr id="4" name="Slide Number Placeholder 3"/>
          <p:cNvSpPr>
            <a:spLocks noGrp="1"/>
          </p:cNvSpPr>
          <p:nvPr>
            <p:ph type="sldNum" sz="quarter" idx="5"/>
          </p:nvPr>
        </p:nvSpPr>
        <p:spPr/>
        <p:txBody>
          <a:bodyPr/>
          <a:lstStyle/>
          <a:p>
            <a:fld id="{9C7E87C8-BCF3-6741-ADDB-668FB4EE7CF5}" type="slidenum">
              <a:rPr lang="en-US" smtClean="0"/>
              <a:t>9</a:t>
            </a:fld>
            <a:endParaRPr lang="en-US"/>
          </a:p>
        </p:txBody>
      </p:sp>
    </p:spTree>
    <p:extLst>
      <p:ext uri="{BB962C8B-B14F-4D97-AF65-F5344CB8AC3E}">
        <p14:creationId xmlns:p14="http://schemas.microsoft.com/office/powerpoint/2010/main" val="1901710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619D7-366E-3743-F908-459225719B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2AE656-BD63-1A9B-2455-D4AA00CD82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FE8922B-B6F7-4FC5-6939-E6E1A4D01298}"/>
              </a:ext>
            </a:extLst>
          </p:cNvPr>
          <p:cNvSpPr>
            <a:spLocks noGrp="1"/>
          </p:cNvSpPr>
          <p:nvPr>
            <p:ph type="dt" sz="half" idx="10"/>
          </p:nvPr>
        </p:nvSpPr>
        <p:spPr/>
        <p:txBody>
          <a:bodyPr/>
          <a:lstStyle/>
          <a:p>
            <a:fld id="{4E4E14E9-74A0-DF48-B815-2343BFB00D42}" type="datetimeFigureOut">
              <a:rPr lang="en-US" smtClean="0"/>
              <a:t>11/12/22</a:t>
            </a:fld>
            <a:endParaRPr lang="en-US"/>
          </a:p>
        </p:txBody>
      </p:sp>
      <p:sp>
        <p:nvSpPr>
          <p:cNvPr id="5" name="Footer Placeholder 4">
            <a:extLst>
              <a:ext uri="{FF2B5EF4-FFF2-40B4-BE49-F238E27FC236}">
                <a16:creationId xmlns:a16="http://schemas.microsoft.com/office/drawing/2014/main" id="{6E20A543-C82E-45A6-9C8A-2334EE86E2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B8657-F4E8-43EF-0BC7-D1F6B6E1B00B}"/>
              </a:ext>
            </a:extLst>
          </p:cNvPr>
          <p:cNvSpPr>
            <a:spLocks noGrp="1"/>
          </p:cNvSpPr>
          <p:nvPr>
            <p:ph type="sldNum" sz="quarter" idx="12"/>
          </p:nvPr>
        </p:nvSpPr>
        <p:spPr/>
        <p:txBody>
          <a:bodyPr/>
          <a:lstStyle/>
          <a:p>
            <a:fld id="{98BE7460-ACEB-0646-8819-B0E9B6A05D63}" type="slidenum">
              <a:rPr lang="en-US" smtClean="0"/>
              <a:t>‹#›</a:t>
            </a:fld>
            <a:endParaRPr lang="en-US"/>
          </a:p>
        </p:txBody>
      </p:sp>
    </p:spTree>
    <p:extLst>
      <p:ext uri="{BB962C8B-B14F-4D97-AF65-F5344CB8AC3E}">
        <p14:creationId xmlns:p14="http://schemas.microsoft.com/office/powerpoint/2010/main" val="2048488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AFC95-58C0-A488-1844-73DD549E2E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C6DA9B-7B29-FDD4-D646-2446BDBEA8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170EBC-6F99-F966-030D-9C3B2DB95398}"/>
              </a:ext>
            </a:extLst>
          </p:cNvPr>
          <p:cNvSpPr>
            <a:spLocks noGrp="1"/>
          </p:cNvSpPr>
          <p:nvPr>
            <p:ph type="dt" sz="half" idx="10"/>
          </p:nvPr>
        </p:nvSpPr>
        <p:spPr/>
        <p:txBody>
          <a:bodyPr/>
          <a:lstStyle/>
          <a:p>
            <a:fld id="{4E4E14E9-74A0-DF48-B815-2343BFB00D42}" type="datetimeFigureOut">
              <a:rPr lang="en-US" smtClean="0"/>
              <a:t>11/12/22</a:t>
            </a:fld>
            <a:endParaRPr lang="en-US"/>
          </a:p>
        </p:txBody>
      </p:sp>
      <p:sp>
        <p:nvSpPr>
          <p:cNvPr id="5" name="Footer Placeholder 4">
            <a:extLst>
              <a:ext uri="{FF2B5EF4-FFF2-40B4-BE49-F238E27FC236}">
                <a16:creationId xmlns:a16="http://schemas.microsoft.com/office/drawing/2014/main" id="{EAEDEFF6-A551-C609-2894-3BEF59652D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CEE496-9F2C-CB88-E80B-76A8294D5B26}"/>
              </a:ext>
            </a:extLst>
          </p:cNvPr>
          <p:cNvSpPr>
            <a:spLocks noGrp="1"/>
          </p:cNvSpPr>
          <p:nvPr>
            <p:ph type="sldNum" sz="quarter" idx="12"/>
          </p:nvPr>
        </p:nvSpPr>
        <p:spPr/>
        <p:txBody>
          <a:bodyPr/>
          <a:lstStyle/>
          <a:p>
            <a:fld id="{98BE7460-ACEB-0646-8819-B0E9B6A05D63}" type="slidenum">
              <a:rPr lang="en-US" smtClean="0"/>
              <a:t>‹#›</a:t>
            </a:fld>
            <a:endParaRPr lang="en-US"/>
          </a:p>
        </p:txBody>
      </p:sp>
    </p:spTree>
    <p:extLst>
      <p:ext uri="{BB962C8B-B14F-4D97-AF65-F5344CB8AC3E}">
        <p14:creationId xmlns:p14="http://schemas.microsoft.com/office/powerpoint/2010/main" val="634942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AA3895-4CDE-3B9E-40A1-5A873BA92D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7F304A-3E0B-34BA-CBC2-0A91CC1A11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E12CB5-1FC3-A172-21A4-875F2A91402A}"/>
              </a:ext>
            </a:extLst>
          </p:cNvPr>
          <p:cNvSpPr>
            <a:spLocks noGrp="1"/>
          </p:cNvSpPr>
          <p:nvPr>
            <p:ph type="dt" sz="half" idx="10"/>
          </p:nvPr>
        </p:nvSpPr>
        <p:spPr/>
        <p:txBody>
          <a:bodyPr/>
          <a:lstStyle/>
          <a:p>
            <a:fld id="{4E4E14E9-74A0-DF48-B815-2343BFB00D42}" type="datetimeFigureOut">
              <a:rPr lang="en-US" smtClean="0"/>
              <a:t>11/12/22</a:t>
            </a:fld>
            <a:endParaRPr lang="en-US"/>
          </a:p>
        </p:txBody>
      </p:sp>
      <p:sp>
        <p:nvSpPr>
          <p:cNvPr id="5" name="Footer Placeholder 4">
            <a:extLst>
              <a:ext uri="{FF2B5EF4-FFF2-40B4-BE49-F238E27FC236}">
                <a16:creationId xmlns:a16="http://schemas.microsoft.com/office/drawing/2014/main" id="{33F61B18-1695-17BA-81F1-E886D65F32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947BC-AB20-B63D-183D-8EA9245DC009}"/>
              </a:ext>
            </a:extLst>
          </p:cNvPr>
          <p:cNvSpPr>
            <a:spLocks noGrp="1"/>
          </p:cNvSpPr>
          <p:nvPr>
            <p:ph type="sldNum" sz="quarter" idx="12"/>
          </p:nvPr>
        </p:nvSpPr>
        <p:spPr/>
        <p:txBody>
          <a:bodyPr/>
          <a:lstStyle/>
          <a:p>
            <a:fld id="{98BE7460-ACEB-0646-8819-B0E9B6A05D63}" type="slidenum">
              <a:rPr lang="en-US" smtClean="0"/>
              <a:t>‹#›</a:t>
            </a:fld>
            <a:endParaRPr lang="en-US"/>
          </a:p>
        </p:txBody>
      </p:sp>
    </p:spTree>
    <p:extLst>
      <p:ext uri="{BB962C8B-B14F-4D97-AF65-F5344CB8AC3E}">
        <p14:creationId xmlns:p14="http://schemas.microsoft.com/office/powerpoint/2010/main" val="2099198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C6EF4-9E11-0EAC-9805-0E22B171B9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44DDE4-6AC7-B3CF-9A24-520C601EF8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E24FDC-6202-10BF-40C6-7C628B0E5B0B}"/>
              </a:ext>
            </a:extLst>
          </p:cNvPr>
          <p:cNvSpPr>
            <a:spLocks noGrp="1"/>
          </p:cNvSpPr>
          <p:nvPr>
            <p:ph type="dt" sz="half" idx="10"/>
          </p:nvPr>
        </p:nvSpPr>
        <p:spPr/>
        <p:txBody>
          <a:bodyPr/>
          <a:lstStyle/>
          <a:p>
            <a:fld id="{4E4E14E9-74A0-DF48-B815-2343BFB00D42}" type="datetimeFigureOut">
              <a:rPr lang="en-US" smtClean="0"/>
              <a:t>11/12/22</a:t>
            </a:fld>
            <a:endParaRPr lang="en-US"/>
          </a:p>
        </p:txBody>
      </p:sp>
      <p:sp>
        <p:nvSpPr>
          <p:cNvPr id="5" name="Footer Placeholder 4">
            <a:extLst>
              <a:ext uri="{FF2B5EF4-FFF2-40B4-BE49-F238E27FC236}">
                <a16:creationId xmlns:a16="http://schemas.microsoft.com/office/drawing/2014/main" id="{20408A13-8FDB-2DF9-FB7B-A9B8910E01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3C593C-9ECC-4EBD-FB13-E55D01B92E5A}"/>
              </a:ext>
            </a:extLst>
          </p:cNvPr>
          <p:cNvSpPr>
            <a:spLocks noGrp="1"/>
          </p:cNvSpPr>
          <p:nvPr>
            <p:ph type="sldNum" sz="quarter" idx="12"/>
          </p:nvPr>
        </p:nvSpPr>
        <p:spPr/>
        <p:txBody>
          <a:bodyPr/>
          <a:lstStyle/>
          <a:p>
            <a:fld id="{98BE7460-ACEB-0646-8819-B0E9B6A05D63}" type="slidenum">
              <a:rPr lang="en-US" smtClean="0"/>
              <a:t>‹#›</a:t>
            </a:fld>
            <a:endParaRPr lang="en-US"/>
          </a:p>
        </p:txBody>
      </p:sp>
    </p:spTree>
    <p:extLst>
      <p:ext uri="{BB962C8B-B14F-4D97-AF65-F5344CB8AC3E}">
        <p14:creationId xmlns:p14="http://schemas.microsoft.com/office/powerpoint/2010/main" val="1395132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D3F1A-8E07-78D5-F3F3-A545CB4510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90E94C-6F4E-185A-85B6-02B315E8E1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F459CE-882C-AFED-6473-E5377C9B90C3}"/>
              </a:ext>
            </a:extLst>
          </p:cNvPr>
          <p:cNvSpPr>
            <a:spLocks noGrp="1"/>
          </p:cNvSpPr>
          <p:nvPr>
            <p:ph type="dt" sz="half" idx="10"/>
          </p:nvPr>
        </p:nvSpPr>
        <p:spPr/>
        <p:txBody>
          <a:bodyPr/>
          <a:lstStyle/>
          <a:p>
            <a:fld id="{4E4E14E9-74A0-DF48-B815-2343BFB00D42}" type="datetimeFigureOut">
              <a:rPr lang="en-US" smtClean="0"/>
              <a:t>11/12/22</a:t>
            </a:fld>
            <a:endParaRPr lang="en-US"/>
          </a:p>
        </p:txBody>
      </p:sp>
      <p:sp>
        <p:nvSpPr>
          <p:cNvPr id="5" name="Footer Placeholder 4">
            <a:extLst>
              <a:ext uri="{FF2B5EF4-FFF2-40B4-BE49-F238E27FC236}">
                <a16:creationId xmlns:a16="http://schemas.microsoft.com/office/drawing/2014/main" id="{19DBFEAE-FD85-EE81-F648-07630D784E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FC24A8-7D3F-EE2F-9FBE-E488E5425C2D}"/>
              </a:ext>
            </a:extLst>
          </p:cNvPr>
          <p:cNvSpPr>
            <a:spLocks noGrp="1"/>
          </p:cNvSpPr>
          <p:nvPr>
            <p:ph type="sldNum" sz="quarter" idx="12"/>
          </p:nvPr>
        </p:nvSpPr>
        <p:spPr/>
        <p:txBody>
          <a:bodyPr/>
          <a:lstStyle/>
          <a:p>
            <a:fld id="{98BE7460-ACEB-0646-8819-B0E9B6A05D63}" type="slidenum">
              <a:rPr lang="en-US" smtClean="0"/>
              <a:t>‹#›</a:t>
            </a:fld>
            <a:endParaRPr lang="en-US"/>
          </a:p>
        </p:txBody>
      </p:sp>
    </p:spTree>
    <p:extLst>
      <p:ext uri="{BB962C8B-B14F-4D97-AF65-F5344CB8AC3E}">
        <p14:creationId xmlns:p14="http://schemas.microsoft.com/office/powerpoint/2010/main" val="1892593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4002F-256B-8F3C-6414-3A4E6D581F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DFBB0-E8A4-5177-0C11-CB8EE1164C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50B718-2B6E-E1E8-18DF-1332679824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E3D3FB-C75A-EE57-40D7-443F55BDF7D6}"/>
              </a:ext>
            </a:extLst>
          </p:cNvPr>
          <p:cNvSpPr>
            <a:spLocks noGrp="1"/>
          </p:cNvSpPr>
          <p:nvPr>
            <p:ph type="dt" sz="half" idx="10"/>
          </p:nvPr>
        </p:nvSpPr>
        <p:spPr/>
        <p:txBody>
          <a:bodyPr/>
          <a:lstStyle/>
          <a:p>
            <a:fld id="{4E4E14E9-74A0-DF48-B815-2343BFB00D42}" type="datetimeFigureOut">
              <a:rPr lang="en-US" smtClean="0"/>
              <a:t>11/12/22</a:t>
            </a:fld>
            <a:endParaRPr lang="en-US"/>
          </a:p>
        </p:txBody>
      </p:sp>
      <p:sp>
        <p:nvSpPr>
          <p:cNvPr id="6" name="Footer Placeholder 5">
            <a:extLst>
              <a:ext uri="{FF2B5EF4-FFF2-40B4-BE49-F238E27FC236}">
                <a16:creationId xmlns:a16="http://schemas.microsoft.com/office/drawing/2014/main" id="{2DA473FC-6392-59B5-78AC-0080111931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9C9B20-5E06-A570-54DF-C8332BB5277E}"/>
              </a:ext>
            </a:extLst>
          </p:cNvPr>
          <p:cNvSpPr>
            <a:spLocks noGrp="1"/>
          </p:cNvSpPr>
          <p:nvPr>
            <p:ph type="sldNum" sz="quarter" idx="12"/>
          </p:nvPr>
        </p:nvSpPr>
        <p:spPr/>
        <p:txBody>
          <a:bodyPr/>
          <a:lstStyle/>
          <a:p>
            <a:fld id="{98BE7460-ACEB-0646-8819-B0E9B6A05D63}" type="slidenum">
              <a:rPr lang="en-US" smtClean="0"/>
              <a:t>‹#›</a:t>
            </a:fld>
            <a:endParaRPr lang="en-US"/>
          </a:p>
        </p:txBody>
      </p:sp>
    </p:spTree>
    <p:extLst>
      <p:ext uri="{BB962C8B-B14F-4D97-AF65-F5344CB8AC3E}">
        <p14:creationId xmlns:p14="http://schemas.microsoft.com/office/powerpoint/2010/main" val="3314076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19E91-3A6F-B669-330D-0421FC58CC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DE90A6-2532-DD21-0336-968021FC73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BC0096-0212-4D9A-0038-15A3CAA32D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F48ECD-AE17-CD37-52F7-BD267486C6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7CC4AC-804F-652C-FE6E-4E5B8D6CA4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F28758-F642-2B6B-054D-94AC0D6C1AA5}"/>
              </a:ext>
            </a:extLst>
          </p:cNvPr>
          <p:cNvSpPr>
            <a:spLocks noGrp="1"/>
          </p:cNvSpPr>
          <p:nvPr>
            <p:ph type="dt" sz="half" idx="10"/>
          </p:nvPr>
        </p:nvSpPr>
        <p:spPr/>
        <p:txBody>
          <a:bodyPr/>
          <a:lstStyle/>
          <a:p>
            <a:fld id="{4E4E14E9-74A0-DF48-B815-2343BFB00D42}" type="datetimeFigureOut">
              <a:rPr lang="en-US" smtClean="0"/>
              <a:t>11/12/22</a:t>
            </a:fld>
            <a:endParaRPr lang="en-US"/>
          </a:p>
        </p:txBody>
      </p:sp>
      <p:sp>
        <p:nvSpPr>
          <p:cNvPr id="8" name="Footer Placeholder 7">
            <a:extLst>
              <a:ext uri="{FF2B5EF4-FFF2-40B4-BE49-F238E27FC236}">
                <a16:creationId xmlns:a16="http://schemas.microsoft.com/office/drawing/2014/main" id="{40C0E2EE-8376-8C2F-9FE5-3DCE21BB50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86C0C5-AF15-2404-6038-3AFFC893585B}"/>
              </a:ext>
            </a:extLst>
          </p:cNvPr>
          <p:cNvSpPr>
            <a:spLocks noGrp="1"/>
          </p:cNvSpPr>
          <p:nvPr>
            <p:ph type="sldNum" sz="quarter" idx="12"/>
          </p:nvPr>
        </p:nvSpPr>
        <p:spPr/>
        <p:txBody>
          <a:bodyPr/>
          <a:lstStyle/>
          <a:p>
            <a:fld id="{98BE7460-ACEB-0646-8819-B0E9B6A05D63}" type="slidenum">
              <a:rPr lang="en-US" smtClean="0"/>
              <a:t>‹#›</a:t>
            </a:fld>
            <a:endParaRPr lang="en-US"/>
          </a:p>
        </p:txBody>
      </p:sp>
    </p:spTree>
    <p:extLst>
      <p:ext uri="{BB962C8B-B14F-4D97-AF65-F5344CB8AC3E}">
        <p14:creationId xmlns:p14="http://schemas.microsoft.com/office/powerpoint/2010/main" val="2393740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65D90-1ADC-515E-9C3D-2EEE1B5F53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B3BFDB-2150-0D37-B86E-0A87B8608FDF}"/>
              </a:ext>
            </a:extLst>
          </p:cNvPr>
          <p:cNvSpPr>
            <a:spLocks noGrp="1"/>
          </p:cNvSpPr>
          <p:nvPr>
            <p:ph type="dt" sz="half" idx="10"/>
          </p:nvPr>
        </p:nvSpPr>
        <p:spPr/>
        <p:txBody>
          <a:bodyPr/>
          <a:lstStyle/>
          <a:p>
            <a:fld id="{4E4E14E9-74A0-DF48-B815-2343BFB00D42}" type="datetimeFigureOut">
              <a:rPr lang="en-US" smtClean="0"/>
              <a:t>11/12/22</a:t>
            </a:fld>
            <a:endParaRPr lang="en-US"/>
          </a:p>
        </p:txBody>
      </p:sp>
      <p:sp>
        <p:nvSpPr>
          <p:cNvPr id="4" name="Footer Placeholder 3">
            <a:extLst>
              <a:ext uri="{FF2B5EF4-FFF2-40B4-BE49-F238E27FC236}">
                <a16:creationId xmlns:a16="http://schemas.microsoft.com/office/drawing/2014/main" id="{A2AF7683-343E-2442-F103-22D7AAFF33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03910F-6BAE-3BE7-36A6-3C9E7AB4E1B1}"/>
              </a:ext>
            </a:extLst>
          </p:cNvPr>
          <p:cNvSpPr>
            <a:spLocks noGrp="1"/>
          </p:cNvSpPr>
          <p:nvPr>
            <p:ph type="sldNum" sz="quarter" idx="12"/>
          </p:nvPr>
        </p:nvSpPr>
        <p:spPr/>
        <p:txBody>
          <a:bodyPr/>
          <a:lstStyle/>
          <a:p>
            <a:fld id="{98BE7460-ACEB-0646-8819-B0E9B6A05D63}" type="slidenum">
              <a:rPr lang="en-US" smtClean="0"/>
              <a:t>‹#›</a:t>
            </a:fld>
            <a:endParaRPr lang="en-US"/>
          </a:p>
        </p:txBody>
      </p:sp>
    </p:spTree>
    <p:extLst>
      <p:ext uri="{BB962C8B-B14F-4D97-AF65-F5344CB8AC3E}">
        <p14:creationId xmlns:p14="http://schemas.microsoft.com/office/powerpoint/2010/main" val="3697359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E11BB1-E8D6-697C-4F8C-C3A6D0C7AB08}"/>
              </a:ext>
            </a:extLst>
          </p:cNvPr>
          <p:cNvSpPr>
            <a:spLocks noGrp="1"/>
          </p:cNvSpPr>
          <p:nvPr>
            <p:ph type="dt" sz="half" idx="10"/>
          </p:nvPr>
        </p:nvSpPr>
        <p:spPr/>
        <p:txBody>
          <a:bodyPr/>
          <a:lstStyle/>
          <a:p>
            <a:fld id="{4E4E14E9-74A0-DF48-B815-2343BFB00D42}" type="datetimeFigureOut">
              <a:rPr lang="en-US" smtClean="0"/>
              <a:t>11/12/22</a:t>
            </a:fld>
            <a:endParaRPr lang="en-US"/>
          </a:p>
        </p:txBody>
      </p:sp>
      <p:sp>
        <p:nvSpPr>
          <p:cNvPr id="3" name="Footer Placeholder 2">
            <a:extLst>
              <a:ext uri="{FF2B5EF4-FFF2-40B4-BE49-F238E27FC236}">
                <a16:creationId xmlns:a16="http://schemas.microsoft.com/office/drawing/2014/main" id="{47FC794B-8B00-1E22-C748-01AB0AC98D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171A081-F523-83E6-DD8A-07332632FEA0}"/>
              </a:ext>
            </a:extLst>
          </p:cNvPr>
          <p:cNvSpPr>
            <a:spLocks noGrp="1"/>
          </p:cNvSpPr>
          <p:nvPr>
            <p:ph type="sldNum" sz="quarter" idx="12"/>
          </p:nvPr>
        </p:nvSpPr>
        <p:spPr/>
        <p:txBody>
          <a:bodyPr/>
          <a:lstStyle/>
          <a:p>
            <a:fld id="{98BE7460-ACEB-0646-8819-B0E9B6A05D63}" type="slidenum">
              <a:rPr lang="en-US" smtClean="0"/>
              <a:t>‹#›</a:t>
            </a:fld>
            <a:endParaRPr lang="en-US"/>
          </a:p>
        </p:txBody>
      </p:sp>
    </p:spTree>
    <p:extLst>
      <p:ext uri="{BB962C8B-B14F-4D97-AF65-F5344CB8AC3E}">
        <p14:creationId xmlns:p14="http://schemas.microsoft.com/office/powerpoint/2010/main" val="1928877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92532-549A-1B27-B69C-8EDA1B8367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0E1845-D092-CFA1-35D7-0A27CA322C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019B16-412C-8169-8190-160CC0256F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B5C360-1E6E-A37A-2225-75964406ADF0}"/>
              </a:ext>
            </a:extLst>
          </p:cNvPr>
          <p:cNvSpPr>
            <a:spLocks noGrp="1"/>
          </p:cNvSpPr>
          <p:nvPr>
            <p:ph type="dt" sz="half" idx="10"/>
          </p:nvPr>
        </p:nvSpPr>
        <p:spPr/>
        <p:txBody>
          <a:bodyPr/>
          <a:lstStyle/>
          <a:p>
            <a:fld id="{4E4E14E9-74A0-DF48-B815-2343BFB00D42}" type="datetimeFigureOut">
              <a:rPr lang="en-US" smtClean="0"/>
              <a:t>11/12/22</a:t>
            </a:fld>
            <a:endParaRPr lang="en-US"/>
          </a:p>
        </p:txBody>
      </p:sp>
      <p:sp>
        <p:nvSpPr>
          <p:cNvPr id="6" name="Footer Placeholder 5">
            <a:extLst>
              <a:ext uri="{FF2B5EF4-FFF2-40B4-BE49-F238E27FC236}">
                <a16:creationId xmlns:a16="http://schemas.microsoft.com/office/drawing/2014/main" id="{6DCE85E5-814B-F3FF-9F35-1076747C59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B36EFE-D123-CB02-D1F2-DD7E4BF748A3}"/>
              </a:ext>
            </a:extLst>
          </p:cNvPr>
          <p:cNvSpPr>
            <a:spLocks noGrp="1"/>
          </p:cNvSpPr>
          <p:nvPr>
            <p:ph type="sldNum" sz="quarter" idx="12"/>
          </p:nvPr>
        </p:nvSpPr>
        <p:spPr/>
        <p:txBody>
          <a:bodyPr/>
          <a:lstStyle/>
          <a:p>
            <a:fld id="{98BE7460-ACEB-0646-8819-B0E9B6A05D63}" type="slidenum">
              <a:rPr lang="en-US" smtClean="0"/>
              <a:t>‹#›</a:t>
            </a:fld>
            <a:endParaRPr lang="en-US"/>
          </a:p>
        </p:txBody>
      </p:sp>
    </p:spTree>
    <p:extLst>
      <p:ext uri="{BB962C8B-B14F-4D97-AF65-F5344CB8AC3E}">
        <p14:creationId xmlns:p14="http://schemas.microsoft.com/office/powerpoint/2010/main" val="3641065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94FBA-2504-1C47-ECE3-3D433F0788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8CFAF9A-D71B-B560-EBFE-72FBE2510D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E4266D-96C7-F086-78F6-556C823568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D955BD-72A9-0315-EF00-E048A7E43817}"/>
              </a:ext>
            </a:extLst>
          </p:cNvPr>
          <p:cNvSpPr>
            <a:spLocks noGrp="1"/>
          </p:cNvSpPr>
          <p:nvPr>
            <p:ph type="dt" sz="half" idx="10"/>
          </p:nvPr>
        </p:nvSpPr>
        <p:spPr/>
        <p:txBody>
          <a:bodyPr/>
          <a:lstStyle/>
          <a:p>
            <a:fld id="{4E4E14E9-74A0-DF48-B815-2343BFB00D42}" type="datetimeFigureOut">
              <a:rPr lang="en-US" smtClean="0"/>
              <a:t>11/12/22</a:t>
            </a:fld>
            <a:endParaRPr lang="en-US"/>
          </a:p>
        </p:txBody>
      </p:sp>
      <p:sp>
        <p:nvSpPr>
          <p:cNvPr id="6" name="Footer Placeholder 5">
            <a:extLst>
              <a:ext uri="{FF2B5EF4-FFF2-40B4-BE49-F238E27FC236}">
                <a16:creationId xmlns:a16="http://schemas.microsoft.com/office/drawing/2014/main" id="{F23B880B-AEFC-3C88-25F2-8D58CAAF8D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4EC037-CA0B-7D4F-A92D-1C95F13D7CAD}"/>
              </a:ext>
            </a:extLst>
          </p:cNvPr>
          <p:cNvSpPr>
            <a:spLocks noGrp="1"/>
          </p:cNvSpPr>
          <p:nvPr>
            <p:ph type="sldNum" sz="quarter" idx="12"/>
          </p:nvPr>
        </p:nvSpPr>
        <p:spPr/>
        <p:txBody>
          <a:bodyPr/>
          <a:lstStyle/>
          <a:p>
            <a:fld id="{98BE7460-ACEB-0646-8819-B0E9B6A05D63}" type="slidenum">
              <a:rPr lang="en-US" smtClean="0"/>
              <a:t>‹#›</a:t>
            </a:fld>
            <a:endParaRPr lang="en-US"/>
          </a:p>
        </p:txBody>
      </p:sp>
    </p:spTree>
    <p:extLst>
      <p:ext uri="{BB962C8B-B14F-4D97-AF65-F5344CB8AC3E}">
        <p14:creationId xmlns:p14="http://schemas.microsoft.com/office/powerpoint/2010/main" val="1411852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8E805A-9C28-8075-80A9-513FEC727B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5734243-5214-3D3B-88AA-95358485E9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A8B6F4-4720-0A0D-5C2E-4A3CC18637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4E14E9-74A0-DF48-B815-2343BFB00D42}" type="datetimeFigureOut">
              <a:rPr lang="en-US" smtClean="0"/>
              <a:t>11/12/22</a:t>
            </a:fld>
            <a:endParaRPr lang="en-US"/>
          </a:p>
        </p:txBody>
      </p:sp>
      <p:sp>
        <p:nvSpPr>
          <p:cNvPr id="5" name="Footer Placeholder 4">
            <a:extLst>
              <a:ext uri="{FF2B5EF4-FFF2-40B4-BE49-F238E27FC236}">
                <a16:creationId xmlns:a16="http://schemas.microsoft.com/office/drawing/2014/main" id="{646F5C6B-70AF-5394-3BE9-D40C243D08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CE32A46-F83A-F0D7-B8B8-16C363A56B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BE7460-ACEB-0646-8819-B0E9B6A05D63}" type="slidenum">
              <a:rPr lang="en-US" smtClean="0"/>
              <a:t>‹#›</a:t>
            </a:fld>
            <a:endParaRPr lang="en-US"/>
          </a:p>
        </p:txBody>
      </p:sp>
    </p:spTree>
    <p:extLst>
      <p:ext uri="{BB962C8B-B14F-4D97-AF65-F5344CB8AC3E}">
        <p14:creationId xmlns:p14="http://schemas.microsoft.com/office/powerpoint/2010/main" val="32903807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1.jpg"/><Relationship Id="rId7" Type="http://schemas.openxmlformats.org/officeDocument/2006/relationships/customXml" Target="../ink/ink2.xml"/><Relationship Id="rId12" Type="http://schemas.openxmlformats.org/officeDocument/2006/relationships/customXml" Target="../ink/ink6.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customXml" Target="../ink/ink5.xml"/><Relationship Id="rId5" Type="http://schemas.openxmlformats.org/officeDocument/2006/relationships/customXml" Target="../ink/ink1.xml"/><Relationship Id="rId10" Type="http://schemas.openxmlformats.org/officeDocument/2006/relationships/image" Target="../media/image3.png"/><Relationship Id="rId4" Type="http://schemas.openxmlformats.org/officeDocument/2006/relationships/hyperlink" Target="https://www.grassrootsnorthshore.com/issue_teams2" TargetMode="External"/><Relationship Id="rId9" Type="http://schemas.openxmlformats.org/officeDocument/2006/relationships/customXml" Target="../ink/ink4.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https://www.grassrootsnorthshore.com/issue_teams2"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hyperlink" Target="https://unlimited.hamk.fi/ammatillinen-osaaminen-ja-opetus/searching-for-global-innovation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s://www.maxpixel.net/Zoom-Online-Video-Conference-Laptop-Meeting-5964262"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hyperlink" Target="https://www.maxpixel.net/Skype-Video-Call-Call-Online-Video-Conference-5318263"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s://netivist.org/debate/helping-the-poor"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customXml" Target="../ink/ink10.xml"/><Relationship Id="rId18" Type="http://schemas.openxmlformats.org/officeDocument/2006/relationships/image" Target="../media/image19.png"/><Relationship Id="rId3" Type="http://schemas.openxmlformats.org/officeDocument/2006/relationships/image" Target="../media/image18.png"/><Relationship Id="rId7" Type="http://schemas.openxmlformats.org/officeDocument/2006/relationships/customXml" Target="../ink/ink7.xml"/><Relationship Id="rId12" Type="http://schemas.openxmlformats.org/officeDocument/2006/relationships/image" Target="../media/image160.png"/><Relationship Id="rId17" Type="http://schemas.openxmlformats.org/officeDocument/2006/relationships/customXml" Target="../ink/ink12.xml"/><Relationship Id="rId2" Type="http://schemas.openxmlformats.org/officeDocument/2006/relationships/notesSlide" Target="../notesSlides/notesSlide21.xml"/><Relationship Id="rId16" Type="http://schemas.openxmlformats.org/officeDocument/2006/relationships/image" Target="../media/image180.png"/><Relationship Id="rId20"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hyperlink" Target="https://en.wikipedia.org/wiki/Lower_Manhattan" TargetMode="External"/><Relationship Id="rId11" Type="http://schemas.openxmlformats.org/officeDocument/2006/relationships/customXml" Target="../ink/ink9.xml"/><Relationship Id="rId5" Type="http://schemas.openxmlformats.org/officeDocument/2006/relationships/image" Target="../media/image19.jpg"/><Relationship Id="rId15" Type="http://schemas.openxmlformats.org/officeDocument/2006/relationships/customXml" Target="../ink/ink11.xml"/><Relationship Id="rId10" Type="http://schemas.openxmlformats.org/officeDocument/2006/relationships/image" Target="../media/image150.png"/><Relationship Id="rId19" Type="http://schemas.openxmlformats.org/officeDocument/2006/relationships/customXml" Target="../ink/ink13.xml"/><Relationship Id="rId4" Type="http://schemas.openxmlformats.org/officeDocument/2006/relationships/hyperlink" Target="https://openclipart.org/detail/29188/globe-by-majincline-29188" TargetMode="External"/><Relationship Id="rId9" Type="http://schemas.openxmlformats.org/officeDocument/2006/relationships/customXml" Target="../ink/ink8.xml"/><Relationship Id="rId14" Type="http://schemas.openxmlformats.org/officeDocument/2006/relationships/image" Target="../media/image170.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hyperlink" Target="https://www.rawpixel.com/search/meeting"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hyperlink" Target="https://creativecommons.org/licenses/by/3.0/" TargetMode="External"/><Relationship Id="rId4" Type="http://schemas.openxmlformats.org/officeDocument/2006/relationships/hyperlink" Target="https://blogs.ed.ac.uk/bulletin-magazine/2020/11/04/the-edinburgh-hybrid-teaching-exchange-what-weve-learned-about-hybrid-since-jun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foto.wuestenigel.com/man-filling-out-health-insurance-form/" TargetMode="External"/><Relationship Id="rId5" Type="http://schemas.openxmlformats.org/officeDocument/2006/relationships/image" Target="../media/image6.jpeg"/><Relationship Id="rId4" Type="http://schemas.openxmlformats.org/officeDocument/2006/relationships/hyperlink" Target="https://www.pexels.com/photo/person-typing-on-laptop-955403/"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hyperlink" Target="https://al-anon.org/al-anon-meetings/find-an-al-anon-meeting/" TargetMode="External"/><Relationship Id="rId4" Type="http://schemas.openxmlformats.org/officeDocument/2006/relationships/hyperlink" Target="https://pixnio.com/objects/computer/laptop-computer-internet-marketing-programming-programmer-typing-writing-computer-blogging-work"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s://blogs.ed.ac.uk/bulletin-magazine/2020/11/04/the-edinburgh-hybrid-teaching-exchange-what-weve-learned-about-hybrid-since-jun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s://www.rawpixel.com/search/meetin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45000">
              <a:schemeClr val="accent4">
                <a:lumMod val="20000"/>
                <a:lumOff val="80000"/>
              </a:schemeClr>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587ABC-870C-0DD1-2202-09A957CA3248}"/>
              </a:ext>
            </a:extLst>
          </p:cNvPr>
          <p:cNvSpPr txBox="1"/>
          <p:nvPr/>
        </p:nvSpPr>
        <p:spPr>
          <a:xfrm>
            <a:off x="9094244" y="4734236"/>
            <a:ext cx="45719" cy="923330"/>
          </a:xfrm>
          <a:prstGeom prst="rect">
            <a:avLst/>
          </a:prstGeom>
          <a:noFill/>
        </p:spPr>
        <p:txBody>
          <a:bodyPr wrap="square" rtlCol="0">
            <a:spAutoFit/>
          </a:bodyPr>
          <a:lstStyle/>
          <a:p>
            <a:endParaRPr lang="en-US" dirty="0"/>
          </a:p>
          <a:p>
            <a:r>
              <a:rPr lang="en-US" dirty="0"/>
              <a:t> </a:t>
            </a:r>
          </a:p>
          <a:p>
            <a:r>
              <a:rPr lang="en-US" dirty="0"/>
              <a:t> </a:t>
            </a:r>
          </a:p>
        </p:txBody>
      </p:sp>
      <p:pic>
        <p:nvPicPr>
          <p:cNvPr id="5" name="Picture 4">
            <a:extLst>
              <a:ext uri="{FF2B5EF4-FFF2-40B4-BE49-F238E27FC236}">
                <a16:creationId xmlns:a16="http://schemas.microsoft.com/office/drawing/2014/main" id="{C78477CF-A77C-01DA-B180-9942EB40629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760193" y="2432695"/>
            <a:ext cx="4901595" cy="2757146"/>
          </a:xfrm>
          <a:prstGeom prst="rect">
            <a:avLst/>
          </a:prstGeom>
        </p:spPr>
      </p:pic>
      <p:sp>
        <p:nvSpPr>
          <p:cNvPr id="16" name="TextBox 15">
            <a:extLst>
              <a:ext uri="{FF2B5EF4-FFF2-40B4-BE49-F238E27FC236}">
                <a16:creationId xmlns:a16="http://schemas.microsoft.com/office/drawing/2014/main" id="{F04DDDAC-F74A-DA0F-361D-4A980453692B}"/>
              </a:ext>
            </a:extLst>
          </p:cNvPr>
          <p:cNvSpPr txBox="1"/>
          <p:nvPr/>
        </p:nvSpPr>
        <p:spPr>
          <a:xfrm>
            <a:off x="1952296" y="5684512"/>
            <a:ext cx="8423179" cy="646331"/>
          </a:xfrm>
          <a:prstGeom prst="rect">
            <a:avLst/>
          </a:prstGeom>
          <a:noFill/>
        </p:spPr>
        <p:txBody>
          <a:bodyPr wrap="square" rtlCol="0">
            <a:spAutoFit/>
          </a:bodyPr>
          <a:lstStyle/>
          <a:p>
            <a:pPr algn="ctr"/>
            <a:r>
              <a:rPr lang="en-US" sz="3600" b="1">
                <a:solidFill>
                  <a:srgbClr val="002060"/>
                </a:solidFill>
              </a:rPr>
              <a:t>Presented </a:t>
            </a:r>
            <a:r>
              <a:rPr lang="en-US" sz="3600" b="1" dirty="0">
                <a:solidFill>
                  <a:srgbClr val="002060"/>
                </a:solidFill>
              </a:rPr>
              <a:t>Sunday, November 6, 2022 </a:t>
            </a:r>
          </a:p>
        </p:txBody>
      </p:sp>
      <p:sp>
        <p:nvSpPr>
          <p:cNvPr id="18" name="TextBox 17">
            <a:extLst>
              <a:ext uri="{FF2B5EF4-FFF2-40B4-BE49-F238E27FC236}">
                <a16:creationId xmlns:a16="http://schemas.microsoft.com/office/drawing/2014/main" id="{22902C9E-4C95-8CC5-5952-CC32CA07C1C0}"/>
              </a:ext>
            </a:extLst>
          </p:cNvPr>
          <p:cNvSpPr txBox="1"/>
          <p:nvPr/>
        </p:nvSpPr>
        <p:spPr>
          <a:xfrm>
            <a:off x="8093681" y="3772183"/>
            <a:ext cx="2814181" cy="369332"/>
          </a:xfrm>
          <a:prstGeom prst="rect">
            <a:avLst/>
          </a:prstGeom>
          <a:noFill/>
        </p:spPr>
        <p:txBody>
          <a:bodyPr wrap="square" rtlCol="0">
            <a:spAutoFit/>
          </a:bodyPr>
          <a:lstStyle/>
          <a:p>
            <a:r>
              <a:rPr lang="en-US" dirty="0"/>
              <a:t>	</a:t>
            </a:r>
            <a:endParaRPr lang="en-US" sz="3200" b="1" dirty="0">
              <a:solidFill>
                <a:srgbClr val="C00000"/>
              </a:solidFill>
            </a:endParaRPr>
          </a:p>
        </p:txBody>
      </p:sp>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24389A38-B67B-3B40-ADE0-1B4BA897BC88}"/>
                  </a:ext>
                </a:extLst>
              </p14:cNvPr>
              <p14:cNvContentPartPr/>
              <p14:nvPr/>
            </p14:nvContentPartPr>
            <p14:xfrm>
              <a:off x="-15207634" y="-9848006"/>
              <a:ext cx="360" cy="360"/>
            </p14:xfrm>
          </p:contentPart>
        </mc:Choice>
        <mc:Fallback xmlns="">
          <p:pic>
            <p:nvPicPr>
              <p:cNvPr id="12" name="Ink 11">
                <a:extLst>
                  <a:ext uri="{FF2B5EF4-FFF2-40B4-BE49-F238E27FC236}">
                    <a16:creationId xmlns:a16="http://schemas.microsoft.com/office/drawing/2014/main" id="{24389A38-B67B-3B40-ADE0-1B4BA897BC88}"/>
                  </a:ext>
                </a:extLst>
              </p:cNvPr>
              <p:cNvPicPr/>
              <p:nvPr/>
            </p:nvPicPr>
            <p:blipFill>
              <a:blip r:embed="rId6"/>
              <a:stretch>
                <a:fillRect/>
              </a:stretch>
            </p:blipFill>
            <p:spPr>
              <a:xfrm>
                <a:off x="-15216634" y="-9856646"/>
                <a:ext cx="18000" cy="18000"/>
              </a:xfrm>
              <a:prstGeom prst="rect">
                <a:avLst/>
              </a:prstGeom>
            </p:spPr>
          </p:pic>
        </mc:Fallback>
      </mc:AlternateContent>
      <p:grpSp>
        <p:nvGrpSpPr>
          <p:cNvPr id="19" name="Group 18">
            <a:extLst>
              <a:ext uri="{FF2B5EF4-FFF2-40B4-BE49-F238E27FC236}">
                <a16:creationId xmlns:a16="http://schemas.microsoft.com/office/drawing/2014/main" id="{D2C97D44-2CA6-C4BA-A0E3-57BAB48F401B}"/>
              </a:ext>
            </a:extLst>
          </p:cNvPr>
          <p:cNvGrpSpPr/>
          <p:nvPr/>
        </p:nvGrpSpPr>
        <p:grpSpPr>
          <a:xfrm>
            <a:off x="10221789" y="3772183"/>
            <a:ext cx="360" cy="360"/>
            <a:chOff x="10221789" y="3772183"/>
            <a:chExt cx="360" cy="360"/>
          </a:xfrm>
        </p:grpSpPr>
        <mc:AlternateContent xmlns:mc="http://schemas.openxmlformats.org/markup-compatibility/2006" xmlns:p14="http://schemas.microsoft.com/office/powerpoint/2010/main">
          <mc:Choice Requires="p14">
            <p:contentPart p14:bwMode="auto" r:id="rId7">
              <p14:nvContentPartPr>
                <p14:cNvPr id="13" name="Ink 12">
                  <a:extLst>
                    <a:ext uri="{FF2B5EF4-FFF2-40B4-BE49-F238E27FC236}">
                      <a16:creationId xmlns:a16="http://schemas.microsoft.com/office/drawing/2014/main" id="{CFFF72DE-72FB-CE69-978E-1E763FD31A48}"/>
                    </a:ext>
                  </a:extLst>
                </p14:cNvPr>
                <p14:cNvContentPartPr/>
                <p14:nvPr/>
              </p14:nvContentPartPr>
              <p14:xfrm>
                <a:off x="10221789" y="3772183"/>
                <a:ext cx="360" cy="360"/>
              </p14:xfrm>
            </p:contentPart>
          </mc:Choice>
          <mc:Fallback xmlns="">
            <p:pic>
              <p:nvPicPr>
                <p:cNvPr id="13" name="Ink 12">
                  <a:extLst>
                    <a:ext uri="{FF2B5EF4-FFF2-40B4-BE49-F238E27FC236}">
                      <a16:creationId xmlns:a16="http://schemas.microsoft.com/office/drawing/2014/main" id="{CFFF72DE-72FB-CE69-978E-1E763FD31A48}"/>
                    </a:ext>
                  </a:extLst>
                </p:cNvPr>
                <p:cNvPicPr/>
                <p:nvPr/>
              </p:nvPicPr>
              <p:blipFill>
                <a:blip r:embed="rId6"/>
                <a:stretch>
                  <a:fillRect/>
                </a:stretch>
              </p:blipFill>
              <p:spPr>
                <a:xfrm>
                  <a:off x="10213149" y="376318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 name="Ink 13">
                  <a:extLst>
                    <a:ext uri="{FF2B5EF4-FFF2-40B4-BE49-F238E27FC236}">
                      <a16:creationId xmlns:a16="http://schemas.microsoft.com/office/drawing/2014/main" id="{62A87F4D-84B0-08A8-5486-D1D2D95179D3}"/>
                    </a:ext>
                  </a:extLst>
                </p14:cNvPr>
                <p14:cNvContentPartPr/>
                <p14:nvPr/>
              </p14:nvContentPartPr>
              <p14:xfrm>
                <a:off x="10221789" y="3772183"/>
                <a:ext cx="360" cy="360"/>
              </p14:xfrm>
            </p:contentPart>
          </mc:Choice>
          <mc:Fallback xmlns="">
            <p:pic>
              <p:nvPicPr>
                <p:cNvPr id="14" name="Ink 13">
                  <a:extLst>
                    <a:ext uri="{FF2B5EF4-FFF2-40B4-BE49-F238E27FC236}">
                      <a16:creationId xmlns:a16="http://schemas.microsoft.com/office/drawing/2014/main" id="{62A87F4D-84B0-08A8-5486-D1D2D95179D3}"/>
                    </a:ext>
                  </a:extLst>
                </p:cNvPr>
                <p:cNvPicPr/>
                <p:nvPr/>
              </p:nvPicPr>
              <p:blipFill>
                <a:blip r:embed="rId6"/>
                <a:stretch>
                  <a:fillRect/>
                </a:stretch>
              </p:blipFill>
              <p:spPr>
                <a:xfrm>
                  <a:off x="10213149" y="3763183"/>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
            <p14:nvContentPartPr>
              <p14:cNvPr id="20" name="Ink 19">
                <a:extLst>
                  <a:ext uri="{FF2B5EF4-FFF2-40B4-BE49-F238E27FC236}">
                    <a16:creationId xmlns:a16="http://schemas.microsoft.com/office/drawing/2014/main" id="{194FCCE6-CF75-F379-10B8-3D89354D4511}"/>
                  </a:ext>
                </a:extLst>
              </p14:cNvPr>
              <p14:cNvContentPartPr/>
              <p14:nvPr/>
            </p14:nvContentPartPr>
            <p14:xfrm>
              <a:off x="10131789" y="3720703"/>
              <a:ext cx="360" cy="5400"/>
            </p14:xfrm>
          </p:contentPart>
        </mc:Choice>
        <mc:Fallback xmlns="">
          <p:pic>
            <p:nvPicPr>
              <p:cNvPr id="20" name="Ink 19">
                <a:extLst>
                  <a:ext uri="{FF2B5EF4-FFF2-40B4-BE49-F238E27FC236}">
                    <a16:creationId xmlns:a16="http://schemas.microsoft.com/office/drawing/2014/main" id="{194FCCE6-CF75-F379-10B8-3D89354D4511}"/>
                  </a:ext>
                </a:extLst>
              </p:cNvPr>
              <p:cNvPicPr/>
              <p:nvPr/>
            </p:nvPicPr>
            <p:blipFill>
              <a:blip r:embed="rId10"/>
              <a:stretch>
                <a:fillRect/>
              </a:stretch>
            </p:blipFill>
            <p:spPr>
              <a:xfrm>
                <a:off x="10123149" y="3712063"/>
                <a:ext cx="18000" cy="23040"/>
              </a:xfrm>
              <a:prstGeom prst="rect">
                <a:avLst/>
              </a:prstGeom>
            </p:spPr>
          </p:pic>
        </mc:Fallback>
      </mc:AlternateContent>
      <p:grpSp>
        <p:nvGrpSpPr>
          <p:cNvPr id="25" name="Group 24">
            <a:extLst>
              <a:ext uri="{FF2B5EF4-FFF2-40B4-BE49-F238E27FC236}">
                <a16:creationId xmlns:a16="http://schemas.microsoft.com/office/drawing/2014/main" id="{DB95442D-7E15-4B9D-DB09-A56688B968DD}"/>
              </a:ext>
            </a:extLst>
          </p:cNvPr>
          <p:cNvGrpSpPr/>
          <p:nvPr/>
        </p:nvGrpSpPr>
        <p:grpSpPr>
          <a:xfrm>
            <a:off x="9793389" y="3666343"/>
            <a:ext cx="360" cy="360"/>
            <a:chOff x="9793389" y="3666343"/>
            <a:chExt cx="360" cy="360"/>
          </a:xfrm>
        </p:grpSpPr>
        <mc:AlternateContent xmlns:mc="http://schemas.openxmlformats.org/markup-compatibility/2006" xmlns:p14="http://schemas.microsoft.com/office/powerpoint/2010/main">
          <mc:Choice Requires="p14">
            <p:contentPart p14:bwMode="auto" r:id="rId11">
              <p14:nvContentPartPr>
                <p14:cNvPr id="23" name="Ink 22">
                  <a:extLst>
                    <a:ext uri="{FF2B5EF4-FFF2-40B4-BE49-F238E27FC236}">
                      <a16:creationId xmlns:a16="http://schemas.microsoft.com/office/drawing/2014/main" id="{C608A5E2-709B-5266-FEFD-0F57FAA00ABD}"/>
                    </a:ext>
                  </a:extLst>
                </p14:cNvPr>
                <p14:cNvContentPartPr/>
                <p14:nvPr/>
              </p14:nvContentPartPr>
              <p14:xfrm>
                <a:off x="9793389" y="3666343"/>
                <a:ext cx="360" cy="360"/>
              </p14:xfrm>
            </p:contentPart>
          </mc:Choice>
          <mc:Fallback xmlns="">
            <p:pic>
              <p:nvPicPr>
                <p:cNvPr id="23" name="Ink 22">
                  <a:extLst>
                    <a:ext uri="{FF2B5EF4-FFF2-40B4-BE49-F238E27FC236}">
                      <a16:creationId xmlns:a16="http://schemas.microsoft.com/office/drawing/2014/main" id="{C608A5E2-709B-5266-FEFD-0F57FAA00ABD}"/>
                    </a:ext>
                  </a:extLst>
                </p:cNvPr>
                <p:cNvPicPr/>
                <p:nvPr/>
              </p:nvPicPr>
              <p:blipFill>
                <a:blip r:embed="rId6"/>
                <a:stretch>
                  <a:fillRect/>
                </a:stretch>
              </p:blipFill>
              <p:spPr>
                <a:xfrm>
                  <a:off x="9784749" y="365770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4" name="Ink 23">
                  <a:extLst>
                    <a:ext uri="{FF2B5EF4-FFF2-40B4-BE49-F238E27FC236}">
                      <a16:creationId xmlns:a16="http://schemas.microsoft.com/office/drawing/2014/main" id="{D7527DF5-E06B-8DAB-B75A-6C0A12AF0B43}"/>
                    </a:ext>
                  </a:extLst>
                </p14:cNvPr>
                <p14:cNvContentPartPr/>
                <p14:nvPr/>
              </p14:nvContentPartPr>
              <p14:xfrm>
                <a:off x="9793389" y="3666343"/>
                <a:ext cx="360" cy="360"/>
              </p14:xfrm>
            </p:contentPart>
          </mc:Choice>
          <mc:Fallback xmlns="">
            <p:pic>
              <p:nvPicPr>
                <p:cNvPr id="24" name="Ink 23">
                  <a:extLst>
                    <a:ext uri="{FF2B5EF4-FFF2-40B4-BE49-F238E27FC236}">
                      <a16:creationId xmlns:a16="http://schemas.microsoft.com/office/drawing/2014/main" id="{D7527DF5-E06B-8DAB-B75A-6C0A12AF0B43}"/>
                    </a:ext>
                  </a:extLst>
                </p:cNvPr>
                <p:cNvPicPr/>
                <p:nvPr/>
              </p:nvPicPr>
              <p:blipFill>
                <a:blip r:embed="rId6"/>
                <a:stretch>
                  <a:fillRect/>
                </a:stretch>
              </p:blipFill>
              <p:spPr>
                <a:xfrm>
                  <a:off x="9784749" y="3657703"/>
                  <a:ext cx="18000" cy="18000"/>
                </a:xfrm>
                <a:prstGeom prst="rect">
                  <a:avLst/>
                </a:prstGeom>
              </p:spPr>
            </p:pic>
          </mc:Fallback>
        </mc:AlternateContent>
      </p:grpSp>
      <p:sp>
        <p:nvSpPr>
          <p:cNvPr id="26" name="TextBox 25">
            <a:extLst>
              <a:ext uri="{FF2B5EF4-FFF2-40B4-BE49-F238E27FC236}">
                <a16:creationId xmlns:a16="http://schemas.microsoft.com/office/drawing/2014/main" id="{7B0E0931-9EB8-D0AC-CF7D-791A3BD10E92}"/>
              </a:ext>
            </a:extLst>
          </p:cNvPr>
          <p:cNvSpPr txBox="1"/>
          <p:nvPr/>
        </p:nvSpPr>
        <p:spPr>
          <a:xfrm>
            <a:off x="2945907" y="213248"/>
            <a:ext cx="6387261" cy="1323439"/>
          </a:xfrm>
          <a:prstGeom prst="rect">
            <a:avLst/>
          </a:prstGeom>
          <a:noFill/>
        </p:spPr>
        <p:txBody>
          <a:bodyPr wrap="none" rtlCol="0">
            <a:spAutoFit/>
          </a:bodyPr>
          <a:lstStyle/>
          <a:p>
            <a:pPr algn="ctr"/>
            <a:r>
              <a:rPr lang="en-US" sz="4000" b="1" i="1" dirty="0">
                <a:solidFill>
                  <a:srgbClr val="002060"/>
                </a:solidFill>
              </a:rPr>
              <a:t>Updating your Group Record </a:t>
            </a:r>
          </a:p>
          <a:p>
            <a:pPr algn="ctr"/>
            <a:r>
              <a:rPr lang="en-US" sz="4000" b="1" i="1" dirty="0">
                <a:solidFill>
                  <a:srgbClr val="002060"/>
                </a:solidFill>
              </a:rPr>
              <a:t>in Time for the Holidays</a:t>
            </a:r>
          </a:p>
        </p:txBody>
      </p:sp>
      <p:sp>
        <p:nvSpPr>
          <p:cNvPr id="29" name="TextBox 28">
            <a:extLst>
              <a:ext uri="{FF2B5EF4-FFF2-40B4-BE49-F238E27FC236}">
                <a16:creationId xmlns:a16="http://schemas.microsoft.com/office/drawing/2014/main" id="{59D3A62D-787A-10FE-D760-A909E16E5AD5}"/>
              </a:ext>
            </a:extLst>
          </p:cNvPr>
          <p:cNvSpPr txBox="1"/>
          <p:nvPr/>
        </p:nvSpPr>
        <p:spPr>
          <a:xfrm>
            <a:off x="3212480" y="1668159"/>
            <a:ext cx="6043962" cy="523220"/>
          </a:xfrm>
          <a:prstGeom prst="rect">
            <a:avLst/>
          </a:prstGeom>
          <a:noFill/>
        </p:spPr>
        <p:txBody>
          <a:bodyPr wrap="none" rtlCol="0">
            <a:spAutoFit/>
          </a:bodyPr>
          <a:lstStyle/>
          <a:p>
            <a:r>
              <a:rPr lang="en-US" sz="2800" b="1" i="1" dirty="0"/>
              <a:t>Physical, Electronic, or Hybrid Meetings</a:t>
            </a:r>
          </a:p>
        </p:txBody>
      </p:sp>
      <p:sp>
        <p:nvSpPr>
          <p:cNvPr id="30" name="TextBox 29">
            <a:extLst>
              <a:ext uri="{FF2B5EF4-FFF2-40B4-BE49-F238E27FC236}">
                <a16:creationId xmlns:a16="http://schemas.microsoft.com/office/drawing/2014/main" id="{C0F13E5D-4D69-3DC5-0529-077D38804894}"/>
              </a:ext>
            </a:extLst>
          </p:cNvPr>
          <p:cNvSpPr txBox="1"/>
          <p:nvPr/>
        </p:nvSpPr>
        <p:spPr>
          <a:xfrm>
            <a:off x="553997" y="3120538"/>
            <a:ext cx="2796599" cy="1200329"/>
          </a:xfrm>
          <a:prstGeom prst="rect">
            <a:avLst/>
          </a:prstGeom>
          <a:noFill/>
        </p:spPr>
        <p:txBody>
          <a:bodyPr wrap="none" rtlCol="0">
            <a:spAutoFit/>
          </a:bodyPr>
          <a:lstStyle/>
          <a:p>
            <a:r>
              <a:rPr lang="en-US" sz="2400" b="1" dirty="0"/>
              <a:t>Facilitator:</a:t>
            </a:r>
          </a:p>
          <a:p>
            <a:r>
              <a:rPr lang="en-US" sz="2400" b="1" dirty="0"/>
              <a:t>Area Group Records </a:t>
            </a:r>
          </a:p>
          <a:p>
            <a:r>
              <a:rPr lang="en-US" sz="2400" b="1" dirty="0"/>
              <a:t>Coordinator</a:t>
            </a:r>
          </a:p>
        </p:txBody>
      </p:sp>
      <p:sp>
        <p:nvSpPr>
          <p:cNvPr id="31" name="TextBox 30">
            <a:extLst>
              <a:ext uri="{FF2B5EF4-FFF2-40B4-BE49-F238E27FC236}">
                <a16:creationId xmlns:a16="http://schemas.microsoft.com/office/drawing/2014/main" id="{F10A7E63-C22D-AC4A-509F-008B77F7B6EF}"/>
              </a:ext>
            </a:extLst>
          </p:cNvPr>
          <p:cNvSpPr txBox="1"/>
          <p:nvPr/>
        </p:nvSpPr>
        <p:spPr>
          <a:xfrm>
            <a:off x="9117103" y="3172018"/>
            <a:ext cx="2213426" cy="1200329"/>
          </a:xfrm>
          <a:prstGeom prst="rect">
            <a:avLst/>
          </a:prstGeom>
          <a:noFill/>
        </p:spPr>
        <p:txBody>
          <a:bodyPr wrap="none" rtlCol="0">
            <a:spAutoFit/>
          </a:bodyPr>
          <a:lstStyle/>
          <a:p>
            <a:r>
              <a:rPr lang="en-US" sz="2400" b="1" dirty="0"/>
              <a:t>Host:</a:t>
            </a:r>
          </a:p>
          <a:p>
            <a:r>
              <a:rPr lang="en-US" sz="2400" b="1" dirty="0"/>
              <a:t>New York South</a:t>
            </a:r>
          </a:p>
          <a:p>
            <a:r>
              <a:rPr lang="en-US" sz="2400" b="1" dirty="0"/>
              <a:t>Delegate</a:t>
            </a:r>
          </a:p>
        </p:txBody>
      </p:sp>
    </p:spTree>
    <p:extLst>
      <p:ext uri="{BB962C8B-B14F-4D97-AF65-F5344CB8AC3E}">
        <p14:creationId xmlns:p14="http://schemas.microsoft.com/office/powerpoint/2010/main" val="33793307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19000">
              <a:schemeClr val="accent4">
                <a:lumMod val="20000"/>
                <a:lumOff val="80000"/>
              </a:schemeClr>
            </a:gs>
            <a:gs pos="0">
              <a:schemeClr val="accent1">
                <a:lumMod val="5000"/>
                <a:lumOff val="95000"/>
              </a:schemeClr>
            </a:gs>
            <a:gs pos="67000">
              <a:schemeClr val="accent1">
                <a:lumMod val="45000"/>
                <a:lumOff val="55000"/>
              </a:schemeClr>
            </a:gs>
            <a:gs pos="95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9222FB-49D0-708B-6A19-F45E19E40DDD}"/>
              </a:ext>
            </a:extLst>
          </p:cNvPr>
          <p:cNvSpPr txBox="1"/>
          <p:nvPr/>
        </p:nvSpPr>
        <p:spPr>
          <a:xfrm>
            <a:off x="387672" y="493928"/>
            <a:ext cx="6369967" cy="2339102"/>
          </a:xfrm>
          <a:prstGeom prst="rect">
            <a:avLst/>
          </a:prstGeom>
          <a:noFill/>
        </p:spPr>
        <p:txBody>
          <a:bodyPr wrap="square" rtlCol="0">
            <a:spAutoFit/>
          </a:bodyPr>
          <a:lstStyle/>
          <a:p>
            <a:pPr algn="ctr"/>
            <a:r>
              <a:rPr lang="en-US" sz="3200" b="1" dirty="0">
                <a:solidFill>
                  <a:schemeClr val="accent5">
                    <a:lumMod val="50000"/>
                  </a:schemeClr>
                </a:solidFill>
              </a:rPr>
              <a:t>Updating Group Registration </a:t>
            </a:r>
          </a:p>
          <a:p>
            <a:pPr algn="ctr"/>
            <a:r>
              <a:rPr lang="en-US" sz="3200" b="1" dirty="0">
                <a:solidFill>
                  <a:schemeClr val="accent5">
                    <a:lumMod val="50000"/>
                  </a:schemeClr>
                </a:solidFill>
              </a:rPr>
              <a:t>According to Meeting Type</a:t>
            </a:r>
          </a:p>
          <a:p>
            <a:pPr algn="ctr"/>
            <a:r>
              <a:rPr lang="en-US" sz="3200" b="1" dirty="0" err="1">
                <a:solidFill>
                  <a:srgbClr val="C00000"/>
                </a:solidFill>
              </a:rPr>
              <a:t>Actualizaci</a:t>
            </a:r>
            <a:r>
              <a:rPr lang="en-US" sz="3200" b="1" i="0" u="none" strike="noStrike" dirty="0" err="1">
                <a:solidFill>
                  <a:srgbClr val="C00000"/>
                </a:solidFill>
                <a:effectLst/>
              </a:rPr>
              <a:t>ón</a:t>
            </a:r>
            <a:r>
              <a:rPr lang="en-US" sz="3200" b="1" i="0" u="none" strike="noStrike" dirty="0">
                <a:solidFill>
                  <a:srgbClr val="C00000"/>
                </a:solidFill>
                <a:effectLst/>
              </a:rPr>
              <a:t> del </a:t>
            </a:r>
            <a:r>
              <a:rPr lang="en-US" sz="3200" b="1" i="0" u="none" strike="noStrike" dirty="0" err="1">
                <a:solidFill>
                  <a:srgbClr val="C00000"/>
                </a:solidFill>
                <a:effectLst/>
              </a:rPr>
              <a:t>registro</a:t>
            </a:r>
            <a:r>
              <a:rPr lang="en-US" sz="3200" b="1" i="0" u="none" strike="noStrike" dirty="0">
                <a:solidFill>
                  <a:srgbClr val="C00000"/>
                </a:solidFill>
                <a:effectLst/>
              </a:rPr>
              <a:t> de </a:t>
            </a:r>
            <a:r>
              <a:rPr lang="en-US" sz="3200" b="1" i="0" u="none" strike="noStrike" dirty="0" err="1">
                <a:solidFill>
                  <a:srgbClr val="C00000"/>
                </a:solidFill>
                <a:effectLst/>
              </a:rPr>
              <a:t>grupos</a:t>
            </a:r>
            <a:r>
              <a:rPr lang="en-US" sz="3200" b="1" i="0" u="none" strike="noStrike" dirty="0">
                <a:solidFill>
                  <a:srgbClr val="C00000"/>
                </a:solidFill>
                <a:effectLst/>
              </a:rPr>
              <a:t> </a:t>
            </a:r>
          </a:p>
          <a:p>
            <a:pPr algn="ctr"/>
            <a:r>
              <a:rPr lang="en-US" sz="3200" b="1" i="0" u="none" strike="noStrike" dirty="0" err="1">
                <a:solidFill>
                  <a:srgbClr val="C00000"/>
                </a:solidFill>
                <a:effectLst/>
              </a:rPr>
              <a:t>según</a:t>
            </a:r>
            <a:r>
              <a:rPr lang="en-US" sz="3200" b="1" i="0" u="none" strike="noStrike" dirty="0">
                <a:solidFill>
                  <a:srgbClr val="C00000"/>
                </a:solidFill>
                <a:effectLst/>
              </a:rPr>
              <a:t> </a:t>
            </a:r>
            <a:r>
              <a:rPr lang="en-US" sz="3200" b="1" i="0" u="none" strike="noStrike" dirty="0" err="1">
                <a:solidFill>
                  <a:srgbClr val="C00000"/>
                </a:solidFill>
                <a:effectLst/>
              </a:rPr>
              <a:t>el</a:t>
            </a:r>
            <a:r>
              <a:rPr lang="en-US" sz="3200" b="1" i="0" u="none" strike="noStrike" dirty="0">
                <a:solidFill>
                  <a:srgbClr val="C00000"/>
                </a:solidFill>
                <a:effectLst/>
              </a:rPr>
              <a:t> </a:t>
            </a:r>
            <a:r>
              <a:rPr lang="en-US" sz="3200" b="1" i="0" u="none" strike="noStrike" dirty="0" err="1">
                <a:solidFill>
                  <a:srgbClr val="C00000"/>
                </a:solidFill>
                <a:effectLst/>
              </a:rPr>
              <a:t>tipo</a:t>
            </a:r>
            <a:r>
              <a:rPr lang="en-US" sz="3200" b="1" i="0" u="none" strike="noStrike" dirty="0">
                <a:solidFill>
                  <a:srgbClr val="C00000"/>
                </a:solidFill>
                <a:effectLst/>
              </a:rPr>
              <a:t> de </a:t>
            </a:r>
            <a:r>
              <a:rPr lang="en-US" sz="3200" b="1" i="0" u="none" strike="noStrike" dirty="0" err="1">
                <a:solidFill>
                  <a:srgbClr val="C00000"/>
                </a:solidFill>
                <a:effectLst/>
              </a:rPr>
              <a:t>reunión</a:t>
            </a:r>
            <a:endParaRPr lang="en-US" sz="3200" b="1" dirty="0">
              <a:solidFill>
                <a:srgbClr val="C00000"/>
              </a:solidFill>
            </a:endParaRPr>
          </a:p>
          <a:p>
            <a:endParaRPr lang="en-US" dirty="0"/>
          </a:p>
        </p:txBody>
      </p:sp>
      <p:sp>
        <p:nvSpPr>
          <p:cNvPr id="3" name="TextBox 2">
            <a:extLst>
              <a:ext uri="{FF2B5EF4-FFF2-40B4-BE49-F238E27FC236}">
                <a16:creationId xmlns:a16="http://schemas.microsoft.com/office/drawing/2014/main" id="{DBAE7127-2179-80F7-A126-F7390AA7C554}"/>
              </a:ext>
            </a:extLst>
          </p:cNvPr>
          <p:cNvSpPr txBox="1"/>
          <p:nvPr/>
        </p:nvSpPr>
        <p:spPr>
          <a:xfrm>
            <a:off x="-359385" y="3114782"/>
            <a:ext cx="12551385" cy="1231106"/>
          </a:xfrm>
          <a:prstGeom prst="rect">
            <a:avLst/>
          </a:prstGeom>
          <a:noFill/>
        </p:spPr>
        <p:txBody>
          <a:bodyPr wrap="none" rtlCol="0">
            <a:spAutoFit/>
          </a:bodyPr>
          <a:lstStyle/>
          <a:p>
            <a:pPr lvl="1"/>
            <a:r>
              <a:rPr lang="en-US" sz="2800" dirty="0">
                <a:solidFill>
                  <a:srgbClr val="1A1A1A"/>
                </a:solidFill>
                <a:ea typeface="Calibri" panose="020F0502020204030204" pitchFamily="34" charset="0"/>
                <a:cs typeface="Calibri" panose="020F0502020204030204" pitchFamily="34" charset="0"/>
              </a:rPr>
              <a:t>2) 	</a:t>
            </a:r>
            <a:r>
              <a:rPr lang="en-US" sz="2800" dirty="0">
                <a:solidFill>
                  <a:srgbClr val="1A1A1A"/>
                </a:solidFill>
                <a:effectLst/>
                <a:ea typeface="Calibri" panose="020F0502020204030204" pitchFamily="34" charset="0"/>
                <a:cs typeface="Calibri" panose="020F0502020204030204" pitchFamily="34" charset="0"/>
              </a:rPr>
              <a:t>Registered with WSO at a physical address, </a:t>
            </a:r>
            <a:r>
              <a:rPr lang="en-US" sz="2800" b="1" dirty="0">
                <a:solidFill>
                  <a:srgbClr val="1A1A1A"/>
                </a:solidFill>
                <a:effectLst/>
                <a:ea typeface="Calibri" panose="020F0502020204030204" pitchFamily="34" charset="0"/>
                <a:cs typeface="Calibri" panose="020F0502020204030204" pitchFamily="34" charset="0"/>
              </a:rPr>
              <a:t>temporarily</a:t>
            </a:r>
            <a:r>
              <a:rPr lang="en-US" sz="2800" dirty="0">
                <a:solidFill>
                  <a:srgbClr val="1A1A1A"/>
                </a:solidFill>
                <a:effectLst/>
                <a:ea typeface="Calibri" panose="020F0502020204030204" pitchFamily="34" charset="0"/>
                <a:cs typeface="Calibri" panose="020F0502020204030204" pitchFamily="34" charset="0"/>
              </a:rPr>
              <a:t> meeting electronically </a:t>
            </a:r>
          </a:p>
          <a:p>
            <a:pPr lvl="1"/>
            <a:r>
              <a:rPr lang="en-US" sz="2800" b="1" i="1" dirty="0">
                <a:solidFill>
                  <a:srgbClr val="1A1A1A"/>
                </a:solidFill>
                <a:ea typeface="Calibri" panose="020F0502020204030204" pitchFamily="34" charset="0"/>
                <a:cs typeface="Calibri" panose="020F0502020204030204" pitchFamily="34" charset="0"/>
              </a:rPr>
              <a:t>	Update: Fill out </a:t>
            </a:r>
            <a:r>
              <a:rPr lang="en-US" sz="2800" b="1" i="1" u="none" strike="noStrike" dirty="0">
                <a:solidFill>
                  <a:srgbClr val="555555"/>
                </a:solidFill>
                <a:effectLst/>
              </a:rPr>
              <a:t>Temporary Al-Anon Electronic Meeting Change form </a:t>
            </a:r>
          </a:p>
          <a:p>
            <a:endParaRPr lang="en-US" dirty="0"/>
          </a:p>
        </p:txBody>
      </p:sp>
      <p:sp>
        <p:nvSpPr>
          <p:cNvPr id="4" name="TextBox 3">
            <a:extLst>
              <a:ext uri="{FF2B5EF4-FFF2-40B4-BE49-F238E27FC236}">
                <a16:creationId xmlns:a16="http://schemas.microsoft.com/office/drawing/2014/main" id="{896E2810-66CC-9F9B-8E71-72B7EEF8CF6A}"/>
              </a:ext>
            </a:extLst>
          </p:cNvPr>
          <p:cNvSpPr txBox="1"/>
          <p:nvPr/>
        </p:nvSpPr>
        <p:spPr>
          <a:xfrm>
            <a:off x="0" y="4283583"/>
            <a:ext cx="12012306" cy="2092881"/>
          </a:xfrm>
          <a:prstGeom prst="rect">
            <a:avLst/>
          </a:prstGeom>
          <a:noFill/>
        </p:spPr>
        <p:txBody>
          <a:bodyPr wrap="square" rtlCol="0">
            <a:spAutoFit/>
          </a:bodyPr>
          <a:lstStyle/>
          <a:p>
            <a:r>
              <a:rPr lang="es-ES" sz="2800" b="0" dirty="0">
                <a:solidFill>
                  <a:srgbClr val="C00000"/>
                </a:solidFill>
                <a:effectLst/>
              </a:rPr>
              <a:t>  </a:t>
            </a:r>
            <a:r>
              <a:rPr lang="en-US" sz="2800" dirty="0">
                <a:solidFill>
                  <a:srgbClr val="1A1A1A"/>
                </a:solidFill>
                <a:ea typeface="Calibri" panose="020F0502020204030204" pitchFamily="34" charset="0"/>
                <a:cs typeface="Calibri" panose="020F0502020204030204" pitchFamily="34" charset="0"/>
              </a:rPr>
              <a:t>2) 	</a:t>
            </a:r>
            <a:r>
              <a:rPr lang="es-ES" sz="2800" b="0" dirty="0">
                <a:solidFill>
                  <a:srgbClr val="C00000"/>
                </a:solidFill>
                <a:effectLst/>
              </a:rPr>
              <a:t>Registrado con OSM en una dirección física, reuniéndose temporalmente     	electrónicamente </a:t>
            </a:r>
          </a:p>
          <a:p>
            <a:r>
              <a:rPr lang="es-ES" sz="2800" b="1" i="1" dirty="0">
                <a:solidFill>
                  <a:srgbClr val="C00000"/>
                </a:solidFill>
                <a:effectLst/>
              </a:rPr>
              <a:t>	Actualización: Llene el formulario de cambio de reunión electrónica 	temporal de Al-</a:t>
            </a:r>
            <a:r>
              <a:rPr lang="es-ES" sz="2800" b="1" i="1" dirty="0" err="1">
                <a:solidFill>
                  <a:srgbClr val="C00000"/>
                </a:solidFill>
                <a:effectLst/>
              </a:rPr>
              <a:t>Anon</a:t>
            </a:r>
            <a:r>
              <a:rPr lang="es-ES" sz="2800" b="1" i="1" dirty="0">
                <a:solidFill>
                  <a:srgbClr val="C00000"/>
                </a:solidFill>
                <a:effectLst/>
              </a:rPr>
              <a:t> </a:t>
            </a:r>
          </a:p>
          <a:p>
            <a:endParaRPr lang="en-US" dirty="0"/>
          </a:p>
        </p:txBody>
      </p:sp>
      <p:pic>
        <p:nvPicPr>
          <p:cNvPr id="7" name="Picture 6">
            <a:extLst>
              <a:ext uri="{FF2B5EF4-FFF2-40B4-BE49-F238E27FC236}">
                <a16:creationId xmlns:a16="http://schemas.microsoft.com/office/drawing/2014/main" id="{63B23E6A-C6C6-724D-A89F-DE14914758A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270771" y="493928"/>
            <a:ext cx="4056743" cy="2281918"/>
          </a:xfrm>
          <a:prstGeom prst="rect">
            <a:avLst/>
          </a:prstGeom>
        </p:spPr>
      </p:pic>
    </p:spTree>
    <p:extLst>
      <p:ext uri="{BB962C8B-B14F-4D97-AF65-F5344CB8AC3E}">
        <p14:creationId xmlns:p14="http://schemas.microsoft.com/office/powerpoint/2010/main" val="834898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F06331-84BF-6082-2A00-3F27F24825ED}"/>
              </a:ext>
            </a:extLst>
          </p:cNvPr>
          <p:cNvPicPr>
            <a:picLocks noChangeAspect="1"/>
          </p:cNvPicPr>
          <p:nvPr/>
        </p:nvPicPr>
        <p:blipFill>
          <a:blip r:embed="rId3"/>
          <a:stretch>
            <a:fillRect/>
          </a:stretch>
        </p:blipFill>
        <p:spPr>
          <a:xfrm>
            <a:off x="-355384" y="-603115"/>
            <a:ext cx="12547385" cy="7842115"/>
          </a:xfrm>
          <a:prstGeom prst="rect">
            <a:avLst/>
          </a:prstGeom>
        </p:spPr>
      </p:pic>
    </p:spTree>
    <p:extLst>
      <p:ext uri="{BB962C8B-B14F-4D97-AF65-F5344CB8AC3E}">
        <p14:creationId xmlns:p14="http://schemas.microsoft.com/office/powerpoint/2010/main" val="25225237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2D76F3-D0F1-3E0D-9F85-2164B56A02F5}"/>
              </a:ext>
            </a:extLst>
          </p:cNvPr>
          <p:cNvSpPr txBox="1"/>
          <p:nvPr/>
        </p:nvSpPr>
        <p:spPr>
          <a:xfrm>
            <a:off x="8124669" y="1573967"/>
            <a:ext cx="184731" cy="369332"/>
          </a:xfrm>
          <a:prstGeom prst="rect">
            <a:avLst/>
          </a:prstGeom>
          <a:noFill/>
        </p:spPr>
        <p:txBody>
          <a:bodyPr wrap="none" rtlCol="0">
            <a:spAutoFit/>
          </a:bodyPr>
          <a:lstStyle/>
          <a:p>
            <a:endParaRPr lang="en-US" dirty="0"/>
          </a:p>
        </p:txBody>
      </p:sp>
      <p:pic>
        <p:nvPicPr>
          <p:cNvPr id="5" name="Picture 4">
            <a:extLst>
              <a:ext uri="{FF2B5EF4-FFF2-40B4-BE49-F238E27FC236}">
                <a16:creationId xmlns:a16="http://schemas.microsoft.com/office/drawing/2014/main" id="{D47A488A-E1DA-7227-1831-77A9AC5192B0}"/>
              </a:ext>
            </a:extLst>
          </p:cNvPr>
          <p:cNvPicPr>
            <a:picLocks noChangeAspect="1"/>
          </p:cNvPicPr>
          <p:nvPr/>
        </p:nvPicPr>
        <p:blipFill>
          <a:blip r:embed="rId3"/>
          <a:stretch>
            <a:fillRect/>
          </a:stretch>
        </p:blipFill>
        <p:spPr>
          <a:xfrm>
            <a:off x="2398426" y="0"/>
            <a:ext cx="8259581" cy="7381706"/>
          </a:xfrm>
          <a:prstGeom prst="rect">
            <a:avLst/>
          </a:prstGeom>
          <a:gradFill>
            <a:gsLst>
              <a:gs pos="19000">
                <a:schemeClr val="accent4">
                  <a:lumMod val="20000"/>
                  <a:lumOff val="80000"/>
                </a:schemeClr>
              </a:gs>
              <a:gs pos="0">
                <a:schemeClr val="accent1">
                  <a:lumMod val="5000"/>
                  <a:lumOff val="95000"/>
                </a:schemeClr>
              </a:gs>
              <a:gs pos="67000">
                <a:schemeClr val="accent1">
                  <a:lumMod val="45000"/>
                  <a:lumOff val="55000"/>
                </a:schemeClr>
              </a:gs>
              <a:gs pos="95000">
                <a:schemeClr val="accent1">
                  <a:lumMod val="45000"/>
                  <a:lumOff val="55000"/>
                </a:schemeClr>
              </a:gs>
              <a:gs pos="100000">
                <a:schemeClr val="accent1">
                  <a:lumMod val="30000"/>
                  <a:lumOff val="70000"/>
                </a:schemeClr>
              </a:gs>
            </a:gsLst>
            <a:lin ang="5400000" scaled="1"/>
          </a:gradFill>
        </p:spPr>
      </p:pic>
      <p:sp>
        <p:nvSpPr>
          <p:cNvPr id="6" name="TextBox 5">
            <a:extLst>
              <a:ext uri="{FF2B5EF4-FFF2-40B4-BE49-F238E27FC236}">
                <a16:creationId xmlns:a16="http://schemas.microsoft.com/office/drawing/2014/main" id="{FC820556-0467-0385-46A0-755894F63170}"/>
              </a:ext>
            </a:extLst>
          </p:cNvPr>
          <p:cNvSpPr txBox="1"/>
          <p:nvPr/>
        </p:nvSpPr>
        <p:spPr>
          <a:xfrm rot="10800000" flipH="1" flipV="1">
            <a:off x="9908498" y="0"/>
            <a:ext cx="2283502" cy="6730583"/>
          </a:xfrm>
          <a:prstGeom prst="rect">
            <a:avLst/>
          </a:prstGeom>
          <a:gradFill>
            <a:gsLst>
              <a:gs pos="19000">
                <a:schemeClr val="accent4">
                  <a:lumMod val="20000"/>
                  <a:lumOff val="80000"/>
                </a:schemeClr>
              </a:gs>
              <a:gs pos="0">
                <a:schemeClr val="accent1">
                  <a:lumMod val="5000"/>
                  <a:lumOff val="95000"/>
                </a:schemeClr>
              </a:gs>
              <a:gs pos="67000">
                <a:schemeClr val="accent1">
                  <a:lumMod val="45000"/>
                  <a:lumOff val="55000"/>
                </a:schemeClr>
              </a:gs>
              <a:gs pos="95000">
                <a:schemeClr val="accent1">
                  <a:lumMod val="45000"/>
                  <a:lumOff val="55000"/>
                </a:schemeClr>
              </a:gs>
              <a:gs pos="100000">
                <a:schemeClr val="accent1">
                  <a:lumMod val="30000"/>
                  <a:lumOff val="70000"/>
                </a:schemeClr>
              </a:gs>
            </a:gsLst>
            <a:lin ang="5400000" scaled="1"/>
          </a:gradFill>
        </p:spPr>
        <p:txBody>
          <a:bodyPr wrap="square" rtlCol="0">
            <a:spAutoFit/>
          </a:bodyPr>
          <a:lstStyle/>
          <a:p>
            <a:endParaRPr lang="en-US" dirty="0"/>
          </a:p>
        </p:txBody>
      </p:sp>
      <p:sp>
        <p:nvSpPr>
          <p:cNvPr id="8" name="TextBox 7">
            <a:extLst>
              <a:ext uri="{FF2B5EF4-FFF2-40B4-BE49-F238E27FC236}">
                <a16:creationId xmlns:a16="http://schemas.microsoft.com/office/drawing/2014/main" id="{48BF51DC-66A2-5F97-D9D8-9EAE6D107A7F}"/>
              </a:ext>
            </a:extLst>
          </p:cNvPr>
          <p:cNvSpPr txBox="1"/>
          <p:nvPr/>
        </p:nvSpPr>
        <p:spPr>
          <a:xfrm rot="10800000" flipH="1" flipV="1">
            <a:off x="9908497" y="0"/>
            <a:ext cx="2435903" cy="6882983"/>
          </a:xfrm>
          <a:prstGeom prst="rect">
            <a:avLst/>
          </a:prstGeom>
          <a:gradFill>
            <a:gsLst>
              <a:gs pos="19000">
                <a:schemeClr val="accent4">
                  <a:lumMod val="20000"/>
                  <a:lumOff val="80000"/>
                </a:schemeClr>
              </a:gs>
              <a:gs pos="0">
                <a:schemeClr val="accent1">
                  <a:lumMod val="5000"/>
                  <a:lumOff val="95000"/>
                </a:schemeClr>
              </a:gs>
              <a:gs pos="67000">
                <a:schemeClr val="accent1">
                  <a:lumMod val="45000"/>
                  <a:lumOff val="55000"/>
                </a:schemeClr>
              </a:gs>
              <a:gs pos="95000">
                <a:schemeClr val="accent1">
                  <a:lumMod val="45000"/>
                  <a:lumOff val="55000"/>
                </a:schemeClr>
              </a:gs>
              <a:gs pos="100000">
                <a:schemeClr val="accent1">
                  <a:lumMod val="30000"/>
                  <a:lumOff val="70000"/>
                </a:schemeClr>
              </a:gs>
            </a:gsLst>
            <a:lin ang="5400000" scaled="1"/>
          </a:gradFill>
        </p:spPr>
        <p:txBody>
          <a:bodyPr wrap="square" rtlCol="0">
            <a:spAutoFit/>
          </a:bodyPr>
          <a:lstStyle/>
          <a:p>
            <a:endParaRPr lang="en-US" dirty="0"/>
          </a:p>
        </p:txBody>
      </p:sp>
      <p:sp>
        <p:nvSpPr>
          <p:cNvPr id="9" name="TextBox 8">
            <a:extLst>
              <a:ext uri="{FF2B5EF4-FFF2-40B4-BE49-F238E27FC236}">
                <a16:creationId xmlns:a16="http://schemas.microsoft.com/office/drawing/2014/main" id="{58D4898C-C148-88EC-4E79-C162DB7D3627}"/>
              </a:ext>
            </a:extLst>
          </p:cNvPr>
          <p:cNvSpPr txBox="1"/>
          <p:nvPr/>
        </p:nvSpPr>
        <p:spPr>
          <a:xfrm>
            <a:off x="0" y="0"/>
            <a:ext cx="2398425" cy="6882983"/>
          </a:xfrm>
          <a:prstGeom prst="rect">
            <a:avLst/>
          </a:prstGeom>
          <a:gradFill>
            <a:gsLst>
              <a:gs pos="19000">
                <a:schemeClr val="accent4">
                  <a:lumMod val="20000"/>
                  <a:lumOff val="80000"/>
                </a:schemeClr>
              </a:gs>
              <a:gs pos="0">
                <a:schemeClr val="accent1">
                  <a:lumMod val="5000"/>
                  <a:lumOff val="95000"/>
                </a:schemeClr>
              </a:gs>
              <a:gs pos="67000">
                <a:schemeClr val="accent1">
                  <a:lumMod val="45000"/>
                  <a:lumOff val="55000"/>
                </a:schemeClr>
              </a:gs>
              <a:gs pos="95000">
                <a:schemeClr val="accent1">
                  <a:lumMod val="45000"/>
                  <a:lumOff val="55000"/>
                </a:schemeClr>
              </a:gs>
              <a:gs pos="100000">
                <a:schemeClr val="accent1">
                  <a:lumMod val="30000"/>
                  <a:lumOff val="70000"/>
                </a:schemeClr>
              </a:gs>
            </a:gsLst>
            <a:lin ang="5400000" scaled="1"/>
          </a:gradFill>
        </p:spPr>
        <p:txBody>
          <a:bodyPr wrap="square" rtlCol="0">
            <a:spAutoFit/>
          </a:bodyPr>
          <a:lstStyle/>
          <a:p>
            <a:endParaRPr lang="en-US" dirty="0"/>
          </a:p>
        </p:txBody>
      </p:sp>
    </p:spTree>
    <p:extLst>
      <p:ext uri="{BB962C8B-B14F-4D97-AF65-F5344CB8AC3E}">
        <p14:creationId xmlns:p14="http://schemas.microsoft.com/office/powerpoint/2010/main" val="83867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3000">
              <a:schemeClr val="accent4">
                <a:lumMod val="20000"/>
                <a:lumOff val="80000"/>
              </a:schemeClr>
            </a:gs>
            <a:gs pos="0">
              <a:schemeClr val="accent1">
                <a:lumMod val="5000"/>
                <a:lumOff val="95000"/>
              </a:schemeClr>
            </a:gs>
            <a:gs pos="61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6C864E-E553-DAE0-B04E-1A23105DC2D0}"/>
              </a:ext>
            </a:extLst>
          </p:cNvPr>
          <p:cNvSpPr txBox="1"/>
          <p:nvPr/>
        </p:nvSpPr>
        <p:spPr>
          <a:xfrm>
            <a:off x="1648808" y="713678"/>
            <a:ext cx="9607117" cy="1046440"/>
          </a:xfrm>
          <a:prstGeom prst="rect">
            <a:avLst/>
          </a:prstGeom>
          <a:noFill/>
        </p:spPr>
        <p:txBody>
          <a:bodyPr wrap="none" rtlCol="0">
            <a:spAutoFit/>
          </a:bodyPr>
          <a:lstStyle/>
          <a:p>
            <a:r>
              <a:rPr lang="en-US" sz="4400" b="1" dirty="0">
                <a:solidFill>
                  <a:schemeClr val="accent5">
                    <a:lumMod val="75000"/>
                  </a:schemeClr>
                </a:solidFill>
              </a:rPr>
              <a:t>Locating your WSO Registration Number</a:t>
            </a:r>
          </a:p>
          <a:p>
            <a:endParaRPr lang="en-US" dirty="0"/>
          </a:p>
        </p:txBody>
      </p:sp>
      <p:sp>
        <p:nvSpPr>
          <p:cNvPr id="3" name="TextBox 2">
            <a:extLst>
              <a:ext uri="{FF2B5EF4-FFF2-40B4-BE49-F238E27FC236}">
                <a16:creationId xmlns:a16="http://schemas.microsoft.com/office/drawing/2014/main" id="{991CB9CE-1F97-415C-9CC0-99E1D1F44C78}"/>
              </a:ext>
            </a:extLst>
          </p:cNvPr>
          <p:cNvSpPr txBox="1"/>
          <p:nvPr/>
        </p:nvSpPr>
        <p:spPr>
          <a:xfrm>
            <a:off x="1815167" y="2333115"/>
            <a:ext cx="3763851" cy="3108543"/>
          </a:xfrm>
          <a:prstGeom prst="rect">
            <a:avLst/>
          </a:prstGeom>
          <a:noFill/>
        </p:spPr>
        <p:txBody>
          <a:bodyPr wrap="none" rtlCol="0">
            <a:spAutoFit/>
          </a:bodyPr>
          <a:lstStyle/>
          <a:p>
            <a:pPr marL="342900" indent="-342900">
              <a:buAutoNum type="arabicPeriod"/>
            </a:pPr>
            <a:r>
              <a:rPr lang="en-US" sz="4000" b="1" dirty="0">
                <a:solidFill>
                  <a:schemeClr val="accent5">
                    <a:lumMod val="50000"/>
                  </a:schemeClr>
                </a:solidFill>
              </a:rPr>
              <a:t>&lt;al-</a:t>
            </a:r>
            <a:r>
              <a:rPr lang="en-US" sz="4000" b="1" dirty="0" err="1">
                <a:solidFill>
                  <a:schemeClr val="accent5">
                    <a:lumMod val="50000"/>
                  </a:schemeClr>
                </a:solidFill>
              </a:rPr>
              <a:t>anon.org</a:t>
            </a:r>
            <a:r>
              <a:rPr lang="en-US" sz="4000" b="1" dirty="0">
                <a:solidFill>
                  <a:schemeClr val="accent5">
                    <a:lumMod val="50000"/>
                  </a:schemeClr>
                </a:solidFill>
              </a:rPr>
              <a:t>&gt;</a:t>
            </a:r>
          </a:p>
          <a:p>
            <a:pPr marL="342900" indent="-342900">
              <a:buAutoNum type="arabicPeriod"/>
            </a:pPr>
            <a:r>
              <a:rPr lang="en-US" sz="4000" b="1" dirty="0">
                <a:solidFill>
                  <a:schemeClr val="accent5">
                    <a:lumMod val="50000"/>
                  </a:schemeClr>
                </a:solidFill>
              </a:rPr>
              <a:t>Members Tab</a:t>
            </a:r>
          </a:p>
          <a:p>
            <a:pPr marL="342900" indent="-342900">
              <a:buAutoNum type="arabicPeriod"/>
            </a:pPr>
            <a:r>
              <a:rPr lang="en-US" sz="4000" b="1" dirty="0">
                <a:solidFill>
                  <a:schemeClr val="accent5">
                    <a:lumMod val="50000"/>
                  </a:schemeClr>
                </a:solidFill>
              </a:rPr>
              <a:t>Meetings Tab</a:t>
            </a:r>
          </a:p>
          <a:p>
            <a:pPr marL="342900" indent="-342900">
              <a:buAutoNum type="arabicPeriod"/>
            </a:pPr>
            <a:r>
              <a:rPr lang="en-US" sz="4000" b="1" dirty="0">
                <a:solidFill>
                  <a:srgbClr val="C00000"/>
                </a:solidFill>
              </a:rPr>
              <a:t>Find a Meeting</a:t>
            </a:r>
          </a:p>
          <a:p>
            <a:endParaRPr lang="en-US" sz="3600" dirty="0"/>
          </a:p>
        </p:txBody>
      </p:sp>
      <p:pic>
        <p:nvPicPr>
          <p:cNvPr id="5" name="Picture 4">
            <a:extLst>
              <a:ext uri="{FF2B5EF4-FFF2-40B4-BE49-F238E27FC236}">
                <a16:creationId xmlns:a16="http://schemas.microsoft.com/office/drawing/2014/main" id="{41FECF94-D385-B164-EBED-18A720EC607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612983" y="2152078"/>
            <a:ext cx="4846323" cy="3289579"/>
          </a:xfrm>
          <a:prstGeom prst="rect">
            <a:avLst/>
          </a:prstGeom>
        </p:spPr>
      </p:pic>
    </p:spTree>
    <p:extLst>
      <p:ext uri="{BB962C8B-B14F-4D97-AF65-F5344CB8AC3E}">
        <p14:creationId xmlns:p14="http://schemas.microsoft.com/office/powerpoint/2010/main" val="34983038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B9CA20-D735-DA0E-011C-15A768CBCA1B}"/>
              </a:ext>
            </a:extLst>
          </p:cNvPr>
          <p:cNvPicPr>
            <a:picLocks noChangeAspect="1"/>
          </p:cNvPicPr>
          <p:nvPr/>
        </p:nvPicPr>
        <p:blipFill>
          <a:blip r:embed="rId3"/>
          <a:stretch>
            <a:fillRect/>
          </a:stretch>
        </p:blipFill>
        <p:spPr>
          <a:xfrm>
            <a:off x="0" y="-762001"/>
            <a:ext cx="13048034" cy="8155021"/>
          </a:xfrm>
          <a:prstGeom prst="rect">
            <a:avLst/>
          </a:prstGeom>
        </p:spPr>
      </p:pic>
    </p:spTree>
    <p:extLst>
      <p:ext uri="{BB962C8B-B14F-4D97-AF65-F5344CB8AC3E}">
        <p14:creationId xmlns:p14="http://schemas.microsoft.com/office/powerpoint/2010/main" val="1739902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19000">
              <a:schemeClr val="accent4">
                <a:lumMod val="20000"/>
                <a:lumOff val="80000"/>
              </a:schemeClr>
            </a:gs>
            <a:gs pos="0">
              <a:schemeClr val="accent1">
                <a:lumMod val="5000"/>
                <a:lumOff val="95000"/>
              </a:schemeClr>
            </a:gs>
            <a:gs pos="67000">
              <a:schemeClr val="accent1">
                <a:lumMod val="45000"/>
                <a:lumOff val="55000"/>
              </a:schemeClr>
            </a:gs>
            <a:gs pos="95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9222FB-49D0-708B-6A19-F45E19E40DDD}"/>
              </a:ext>
            </a:extLst>
          </p:cNvPr>
          <p:cNvSpPr txBox="1"/>
          <p:nvPr/>
        </p:nvSpPr>
        <p:spPr>
          <a:xfrm>
            <a:off x="387672" y="493928"/>
            <a:ext cx="6369967" cy="2339102"/>
          </a:xfrm>
          <a:prstGeom prst="rect">
            <a:avLst/>
          </a:prstGeom>
          <a:noFill/>
        </p:spPr>
        <p:txBody>
          <a:bodyPr wrap="square" rtlCol="0">
            <a:spAutoFit/>
          </a:bodyPr>
          <a:lstStyle/>
          <a:p>
            <a:pPr algn="ctr"/>
            <a:r>
              <a:rPr lang="en-US" sz="3200" b="1" dirty="0">
                <a:solidFill>
                  <a:schemeClr val="accent5">
                    <a:lumMod val="50000"/>
                  </a:schemeClr>
                </a:solidFill>
              </a:rPr>
              <a:t>Updating Group Registration </a:t>
            </a:r>
          </a:p>
          <a:p>
            <a:pPr algn="ctr"/>
            <a:r>
              <a:rPr lang="en-US" sz="3200" b="1" dirty="0">
                <a:solidFill>
                  <a:schemeClr val="accent5">
                    <a:lumMod val="50000"/>
                  </a:schemeClr>
                </a:solidFill>
              </a:rPr>
              <a:t>According to Meeting Type</a:t>
            </a:r>
          </a:p>
          <a:p>
            <a:pPr algn="ctr"/>
            <a:r>
              <a:rPr lang="en-US" sz="3200" b="1" dirty="0" err="1">
                <a:solidFill>
                  <a:srgbClr val="C00000"/>
                </a:solidFill>
              </a:rPr>
              <a:t>Actualizaci</a:t>
            </a:r>
            <a:r>
              <a:rPr lang="en-US" sz="3200" b="1" i="0" u="none" strike="noStrike" dirty="0" err="1">
                <a:solidFill>
                  <a:srgbClr val="C00000"/>
                </a:solidFill>
                <a:effectLst/>
              </a:rPr>
              <a:t>ón</a:t>
            </a:r>
            <a:r>
              <a:rPr lang="en-US" sz="3200" b="1" i="0" u="none" strike="noStrike" dirty="0">
                <a:solidFill>
                  <a:srgbClr val="C00000"/>
                </a:solidFill>
                <a:effectLst/>
              </a:rPr>
              <a:t> del </a:t>
            </a:r>
            <a:r>
              <a:rPr lang="en-US" sz="3200" b="1" i="0" u="none" strike="noStrike" dirty="0" err="1">
                <a:solidFill>
                  <a:srgbClr val="C00000"/>
                </a:solidFill>
                <a:effectLst/>
              </a:rPr>
              <a:t>registro</a:t>
            </a:r>
            <a:r>
              <a:rPr lang="en-US" sz="3200" b="1" i="0" u="none" strike="noStrike" dirty="0">
                <a:solidFill>
                  <a:srgbClr val="C00000"/>
                </a:solidFill>
                <a:effectLst/>
              </a:rPr>
              <a:t> de </a:t>
            </a:r>
            <a:r>
              <a:rPr lang="en-US" sz="3200" b="1" i="0" u="none" strike="noStrike" dirty="0" err="1">
                <a:solidFill>
                  <a:srgbClr val="C00000"/>
                </a:solidFill>
                <a:effectLst/>
              </a:rPr>
              <a:t>grupos</a:t>
            </a:r>
            <a:r>
              <a:rPr lang="en-US" sz="3200" b="1" i="0" u="none" strike="noStrike" dirty="0">
                <a:solidFill>
                  <a:srgbClr val="C00000"/>
                </a:solidFill>
                <a:effectLst/>
              </a:rPr>
              <a:t> </a:t>
            </a:r>
          </a:p>
          <a:p>
            <a:pPr algn="ctr"/>
            <a:r>
              <a:rPr lang="en-US" sz="3200" b="1" i="0" u="none" strike="noStrike" dirty="0" err="1">
                <a:solidFill>
                  <a:srgbClr val="C00000"/>
                </a:solidFill>
                <a:effectLst/>
              </a:rPr>
              <a:t>según</a:t>
            </a:r>
            <a:r>
              <a:rPr lang="en-US" sz="3200" b="1" i="0" u="none" strike="noStrike" dirty="0">
                <a:solidFill>
                  <a:srgbClr val="C00000"/>
                </a:solidFill>
                <a:effectLst/>
              </a:rPr>
              <a:t> </a:t>
            </a:r>
            <a:r>
              <a:rPr lang="en-US" sz="3200" b="1" i="0" u="none" strike="noStrike" dirty="0" err="1">
                <a:solidFill>
                  <a:srgbClr val="C00000"/>
                </a:solidFill>
                <a:effectLst/>
              </a:rPr>
              <a:t>el</a:t>
            </a:r>
            <a:r>
              <a:rPr lang="en-US" sz="3200" b="1" i="0" u="none" strike="noStrike" dirty="0">
                <a:solidFill>
                  <a:srgbClr val="C00000"/>
                </a:solidFill>
                <a:effectLst/>
              </a:rPr>
              <a:t> </a:t>
            </a:r>
            <a:r>
              <a:rPr lang="en-US" sz="3200" b="1" i="0" u="none" strike="noStrike" dirty="0" err="1">
                <a:solidFill>
                  <a:srgbClr val="C00000"/>
                </a:solidFill>
                <a:effectLst/>
              </a:rPr>
              <a:t>tipo</a:t>
            </a:r>
            <a:r>
              <a:rPr lang="en-US" sz="3200" b="1" i="0" u="none" strike="noStrike" dirty="0">
                <a:solidFill>
                  <a:srgbClr val="C00000"/>
                </a:solidFill>
                <a:effectLst/>
              </a:rPr>
              <a:t> de </a:t>
            </a:r>
            <a:r>
              <a:rPr lang="en-US" sz="3200" b="1" i="0" u="none" strike="noStrike" dirty="0" err="1">
                <a:solidFill>
                  <a:srgbClr val="C00000"/>
                </a:solidFill>
                <a:effectLst/>
              </a:rPr>
              <a:t>reunión</a:t>
            </a:r>
            <a:endParaRPr lang="en-US" sz="3200" b="1" dirty="0">
              <a:solidFill>
                <a:srgbClr val="C00000"/>
              </a:solidFill>
            </a:endParaRPr>
          </a:p>
          <a:p>
            <a:endParaRPr lang="en-US" dirty="0"/>
          </a:p>
        </p:txBody>
      </p:sp>
      <p:sp>
        <p:nvSpPr>
          <p:cNvPr id="3" name="TextBox 2">
            <a:extLst>
              <a:ext uri="{FF2B5EF4-FFF2-40B4-BE49-F238E27FC236}">
                <a16:creationId xmlns:a16="http://schemas.microsoft.com/office/drawing/2014/main" id="{DBAE7127-2179-80F7-A126-F7390AA7C554}"/>
              </a:ext>
            </a:extLst>
          </p:cNvPr>
          <p:cNvSpPr txBox="1"/>
          <p:nvPr/>
        </p:nvSpPr>
        <p:spPr>
          <a:xfrm>
            <a:off x="-40994" y="2978530"/>
            <a:ext cx="11724072" cy="1661993"/>
          </a:xfrm>
          <a:prstGeom prst="rect">
            <a:avLst/>
          </a:prstGeom>
          <a:noFill/>
        </p:spPr>
        <p:txBody>
          <a:bodyPr wrap="square" rtlCol="0">
            <a:spAutoFit/>
          </a:bodyPr>
          <a:lstStyle/>
          <a:p>
            <a:pPr marR="0" lvl="0">
              <a:spcBef>
                <a:spcPts val="0"/>
              </a:spcBef>
              <a:spcAft>
                <a:spcPts val="0"/>
              </a:spcAft>
            </a:pPr>
            <a:r>
              <a:rPr lang="es-ES" sz="2800" b="0" dirty="0">
                <a:solidFill>
                  <a:schemeClr val="accent5">
                    <a:lumMod val="50000"/>
                  </a:schemeClr>
                </a:solidFill>
                <a:effectLst/>
              </a:rPr>
              <a:t> </a:t>
            </a:r>
            <a:r>
              <a:rPr lang="es-ES" sz="2800" dirty="0">
                <a:solidFill>
                  <a:schemeClr val="accent5">
                    <a:lumMod val="50000"/>
                  </a:schemeClr>
                </a:solidFill>
              </a:rPr>
              <a:t>3)</a:t>
            </a:r>
            <a:r>
              <a:rPr lang="es-ES" sz="2800" b="1" dirty="0">
                <a:solidFill>
                  <a:schemeClr val="accent5">
                    <a:lumMod val="50000"/>
                  </a:schemeClr>
                </a:solidFill>
              </a:rPr>
              <a:t> 	</a:t>
            </a:r>
            <a:r>
              <a:rPr lang="en-US" sz="2800" dirty="0">
                <a:solidFill>
                  <a:srgbClr val="002060"/>
                </a:solidFill>
                <a:latin typeface="Calibri" panose="020F0502020204030204" pitchFamily="34" charset="0"/>
                <a:ea typeface="Calibri" panose="020F0502020204030204" pitchFamily="34" charset="0"/>
                <a:cs typeface="Calibri" panose="020F0502020204030204" pitchFamily="34" charset="0"/>
              </a:rPr>
              <a:t>E</a:t>
            </a:r>
            <a:r>
              <a:rPr lang="en-US" sz="28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lectronic meeting originating from physical meeting, </a:t>
            </a:r>
            <a:r>
              <a:rPr lang="en-US" sz="28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not</a:t>
            </a:r>
            <a:r>
              <a:rPr lang="en-US" sz="28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meeting in the</a:t>
            </a:r>
          </a:p>
          <a:p>
            <a:pPr marR="0" lvl="0">
              <a:spcBef>
                <a:spcPts val="0"/>
              </a:spcBef>
              <a:spcAft>
                <a:spcPts val="0"/>
              </a:spcAft>
            </a:pPr>
            <a:r>
              <a:rPr lang="en-US" sz="28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same room, time or day;</a:t>
            </a:r>
          </a:p>
          <a:p>
            <a:pPr marR="0" lvl="0">
              <a:spcBef>
                <a:spcPts val="0"/>
              </a:spcBef>
              <a:spcAft>
                <a:spcPts val="0"/>
              </a:spcAft>
            </a:pPr>
            <a:r>
              <a:rPr lang="en-US" sz="2800" b="1" dirty="0">
                <a:solidFill>
                  <a:srgbClr val="1A1A1A"/>
                </a:solidFill>
                <a:effectLst/>
                <a:latin typeface="Calibri" panose="020F0502020204030204" pitchFamily="34" charset="0"/>
                <a:ea typeface="Calibri" panose="020F0502020204030204" pitchFamily="34" charset="0"/>
                <a:cs typeface="Calibri" panose="020F0502020204030204" pitchFamily="34" charset="0"/>
              </a:rPr>
              <a:t>	Update: </a:t>
            </a:r>
            <a:r>
              <a:rPr lang="en-US" sz="2800" dirty="0">
                <a:solidFill>
                  <a:srgbClr val="1A1A1A"/>
                </a:solidFill>
                <a:effectLst/>
                <a:latin typeface="Calibri" panose="020F0502020204030204" pitchFamily="34" charset="0"/>
                <a:ea typeface="Calibri" panose="020F0502020204030204" pitchFamily="34" charset="0"/>
                <a:cs typeface="Calibri" panose="020F0502020204030204" pitchFamily="34" charset="0"/>
              </a:rPr>
              <a:t>Register as a new meeting with WSO</a:t>
            </a:r>
          </a:p>
          <a:p>
            <a:endParaRPr lang="en-US" dirty="0"/>
          </a:p>
        </p:txBody>
      </p:sp>
      <p:sp>
        <p:nvSpPr>
          <p:cNvPr id="4" name="TextBox 3">
            <a:extLst>
              <a:ext uri="{FF2B5EF4-FFF2-40B4-BE49-F238E27FC236}">
                <a16:creationId xmlns:a16="http://schemas.microsoft.com/office/drawing/2014/main" id="{896E2810-66CC-9F9B-8E71-72B7EEF8CF6A}"/>
              </a:ext>
            </a:extLst>
          </p:cNvPr>
          <p:cNvSpPr txBox="1"/>
          <p:nvPr/>
        </p:nvSpPr>
        <p:spPr>
          <a:xfrm>
            <a:off x="-179693" y="4776775"/>
            <a:ext cx="12191999" cy="1384995"/>
          </a:xfrm>
          <a:prstGeom prst="rect">
            <a:avLst/>
          </a:prstGeom>
          <a:noFill/>
        </p:spPr>
        <p:txBody>
          <a:bodyPr wrap="square" rtlCol="0">
            <a:spAutoFit/>
          </a:bodyPr>
          <a:lstStyle/>
          <a:p>
            <a:r>
              <a:rPr lang="es-ES" sz="2800" b="0" dirty="0">
                <a:solidFill>
                  <a:srgbClr val="C00000"/>
                </a:solidFill>
                <a:effectLst/>
              </a:rPr>
              <a:t>  </a:t>
            </a:r>
            <a:r>
              <a:rPr lang="es-ES" sz="2800" dirty="0">
                <a:solidFill>
                  <a:srgbClr val="C00000"/>
                </a:solidFill>
              </a:rPr>
              <a:t>3)</a:t>
            </a:r>
            <a:r>
              <a:rPr lang="es-ES" sz="2800" b="1" dirty="0">
                <a:solidFill>
                  <a:srgbClr val="C00000"/>
                </a:solidFill>
              </a:rPr>
              <a:t> 	</a:t>
            </a:r>
            <a:r>
              <a:rPr lang="es-ES" sz="2800" b="0" dirty="0">
                <a:solidFill>
                  <a:srgbClr val="C00000"/>
                </a:solidFill>
                <a:effectLst/>
              </a:rPr>
              <a:t>Reunión electrónica originada en reunión </a:t>
            </a:r>
            <a:r>
              <a:rPr lang="en-US" sz="2800" i="0" u="none" strike="noStrike" dirty="0" err="1">
                <a:solidFill>
                  <a:srgbClr val="C00000"/>
                </a:solidFill>
                <a:effectLst/>
              </a:rPr>
              <a:t>presencial</a:t>
            </a:r>
            <a:r>
              <a:rPr lang="es-ES" sz="2800" b="0" dirty="0">
                <a:solidFill>
                  <a:srgbClr val="C00000"/>
                </a:solidFill>
                <a:effectLst/>
              </a:rPr>
              <a:t>, no reunida en la misma 	sala, hora o día; </a:t>
            </a:r>
          </a:p>
          <a:p>
            <a:r>
              <a:rPr lang="es-ES" sz="2800" b="1" i="1" dirty="0">
                <a:solidFill>
                  <a:srgbClr val="C00000"/>
                </a:solidFill>
                <a:effectLst/>
              </a:rPr>
              <a:t>	Actualización: Regístrese como una nueva reunión con la OSM</a:t>
            </a:r>
            <a:endParaRPr lang="en-US" dirty="0"/>
          </a:p>
        </p:txBody>
      </p:sp>
      <p:pic>
        <p:nvPicPr>
          <p:cNvPr id="6" name="Picture 5">
            <a:extLst>
              <a:ext uri="{FF2B5EF4-FFF2-40B4-BE49-F238E27FC236}">
                <a16:creationId xmlns:a16="http://schemas.microsoft.com/office/drawing/2014/main" id="{A18B3A03-9F0C-E514-424D-F579054EEB7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392457" y="258657"/>
            <a:ext cx="4290621" cy="2574373"/>
          </a:xfrm>
          <a:prstGeom prst="rect">
            <a:avLst/>
          </a:prstGeom>
        </p:spPr>
      </p:pic>
    </p:spTree>
    <p:extLst>
      <p:ext uri="{BB962C8B-B14F-4D97-AF65-F5344CB8AC3E}">
        <p14:creationId xmlns:p14="http://schemas.microsoft.com/office/powerpoint/2010/main" val="457320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19000">
              <a:schemeClr val="accent4">
                <a:lumMod val="20000"/>
                <a:lumOff val="80000"/>
              </a:schemeClr>
            </a:gs>
            <a:gs pos="0">
              <a:schemeClr val="accent1">
                <a:lumMod val="5000"/>
                <a:lumOff val="95000"/>
              </a:schemeClr>
            </a:gs>
            <a:gs pos="67000">
              <a:schemeClr val="accent1">
                <a:lumMod val="45000"/>
                <a:lumOff val="55000"/>
              </a:schemeClr>
            </a:gs>
            <a:gs pos="95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9222FB-49D0-708B-6A19-F45E19E40DDD}"/>
              </a:ext>
            </a:extLst>
          </p:cNvPr>
          <p:cNvSpPr txBox="1"/>
          <p:nvPr/>
        </p:nvSpPr>
        <p:spPr>
          <a:xfrm>
            <a:off x="387672" y="493928"/>
            <a:ext cx="6369967" cy="2339102"/>
          </a:xfrm>
          <a:prstGeom prst="rect">
            <a:avLst/>
          </a:prstGeom>
          <a:noFill/>
        </p:spPr>
        <p:txBody>
          <a:bodyPr wrap="square" rtlCol="0">
            <a:spAutoFit/>
          </a:bodyPr>
          <a:lstStyle/>
          <a:p>
            <a:pPr algn="ctr"/>
            <a:r>
              <a:rPr lang="en-US" sz="3200" b="1" dirty="0">
                <a:solidFill>
                  <a:schemeClr val="accent5">
                    <a:lumMod val="50000"/>
                  </a:schemeClr>
                </a:solidFill>
              </a:rPr>
              <a:t>Updating Group Registration </a:t>
            </a:r>
          </a:p>
          <a:p>
            <a:pPr algn="ctr"/>
            <a:r>
              <a:rPr lang="en-US" sz="3200" b="1" dirty="0">
                <a:solidFill>
                  <a:schemeClr val="accent5">
                    <a:lumMod val="50000"/>
                  </a:schemeClr>
                </a:solidFill>
              </a:rPr>
              <a:t>According to Meeting Type</a:t>
            </a:r>
          </a:p>
          <a:p>
            <a:pPr algn="ctr"/>
            <a:r>
              <a:rPr lang="en-US" sz="3200" b="1" dirty="0" err="1">
                <a:solidFill>
                  <a:srgbClr val="C00000"/>
                </a:solidFill>
              </a:rPr>
              <a:t>Actualizaci</a:t>
            </a:r>
            <a:r>
              <a:rPr lang="en-US" sz="3200" b="1" i="0" u="none" strike="noStrike" dirty="0" err="1">
                <a:solidFill>
                  <a:srgbClr val="C00000"/>
                </a:solidFill>
                <a:effectLst/>
              </a:rPr>
              <a:t>ón</a:t>
            </a:r>
            <a:r>
              <a:rPr lang="en-US" sz="3200" b="1" i="0" u="none" strike="noStrike" dirty="0">
                <a:solidFill>
                  <a:srgbClr val="C00000"/>
                </a:solidFill>
                <a:effectLst/>
              </a:rPr>
              <a:t> del </a:t>
            </a:r>
            <a:r>
              <a:rPr lang="en-US" sz="3200" b="1" i="0" u="none" strike="noStrike" dirty="0" err="1">
                <a:solidFill>
                  <a:srgbClr val="C00000"/>
                </a:solidFill>
                <a:effectLst/>
              </a:rPr>
              <a:t>registro</a:t>
            </a:r>
            <a:r>
              <a:rPr lang="en-US" sz="3200" b="1" i="0" u="none" strike="noStrike" dirty="0">
                <a:solidFill>
                  <a:srgbClr val="C00000"/>
                </a:solidFill>
                <a:effectLst/>
              </a:rPr>
              <a:t> de </a:t>
            </a:r>
            <a:r>
              <a:rPr lang="en-US" sz="3200" b="1" i="0" u="none" strike="noStrike" dirty="0" err="1">
                <a:solidFill>
                  <a:srgbClr val="C00000"/>
                </a:solidFill>
                <a:effectLst/>
              </a:rPr>
              <a:t>grupos</a:t>
            </a:r>
            <a:r>
              <a:rPr lang="en-US" sz="3200" b="1" i="0" u="none" strike="noStrike" dirty="0">
                <a:solidFill>
                  <a:srgbClr val="C00000"/>
                </a:solidFill>
                <a:effectLst/>
              </a:rPr>
              <a:t> </a:t>
            </a:r>
          </a:p>
          <a:p>
            <a:pPr algn="ctr"/>
            <a:r>
              <a:rPr lang="en-US" sz="3200" b="1" i="0" u="none" strike="noStrike" dirty="0" err="1">
                <a:solidFill>
                  <a:srgbClr val="C00000"/>
                </a:solidFill>
                <a:effectLst/>
              </a:rPr>
              <a:t>según</a:t>
            </a:r>
            <a:r>
              <a:rPr lang="en-US" sz="3200" b="1" i="0" u="none" strike="noStrike" dirty="0">
                <a:solidFill>
                  <a:srgbClr val="C00000"/>
                </a:solidFill>
                <a:effectLst/>
              </a:rPr>
              <a:t> </a:t>
            </a:r>
            <a:r>
              <a:rPr lang="en-US" sz="3200" b="1" i="0" u="none" strike="noStrike" dirty="0" err="1">
                <a:solidFill>
                  <a:srgbClr val="C00000"/>
                </a:solidFill>
                <a:effectLst/>
              </a:rPr>
              <a:t>el</a:t>
            </a:r>
            <a:r>
              <a:rPr lang="en-US" sz="3200" b="1" i="0" u="none" strike="noStrike" dirty="0">
                <a:solidFill>
                  <a:srgbClr val="C00000"/>
                </a:solidFill>
                <a:effectLst/>
              </a:rPr>
              <a:t> </a:t>
            </a:r>
            <a:r>
              <a:rPr lang="en-US" sz="3200" b="1" i="0" u="none" strike="noStrike" dirty="0" err="1">
                <a:solidFill>
                  <a:srgbClr val="C00000"/>
                </a:solidFill>
                <a:effectLst/>
              </a:rPr>
              <a:t>tipo</a:t>
            </a:r>
            <a:r>
              <a:rPr lang="en-US" sz="3200" b="1" i="0" u="none" strike="noStrike" dirty="0">
                <a:solidFill>
                  <a:srgbClr val="C00000"/>
                </a:solidFill>
                <a:effectLst/>
              </a:rPr>
              <a:t> de </a:t>
            </a:r>
            <a:r>
              <a:rPr lang="en-US" sz="3200" b="1" i="0" u="none" strike="noStrike" dirty="0" err="1">
                <a:solidFill>
                  <a:srgbClr val="C00000"/>
                </a:solidFill>
                <a:effectLst/>
              </a:rPr>
              <a:t>reunión</a:t>
            </a:r>
            <a:endParaRPr lang="en-US" sz="3200" b="1" dirty="0">
              <a:solidFill>
                <a:srgbClr val="C00000"/>
              </a:solidFill>
            </a:endParaRPr>
          </a:p>
          <a:p>
            <a:endParaRPr lang="en-US" dirty="0"/>
          </a:p>
        </p:txBody>
      </p:sp>
      <p:sp>
        <p:nvSpPr>
          <p:cNvPr id="3" name="TextBox 2">
            <a:extLst>
              <a:ext uri="{FF2B5EF4-FFF2-40B4-BE49-F238E27FC236}">
                <a16:creationId xmlns:a16="http://schemas.microsoft.com/office/drawing/2014/main" id="{DBAE7127-2179-80F7-A126-F7390AA7C554}"/>
              </a:ext>
            </a:extLst>
          </p:cNvPr>
          <p:cNvSpPr txBox="1"/>
          <p:nvPr/>
        </p:nvSpPr>
        <p:spPr>
          <a:xfrm>
            <a:off x="0" y="3013138"/>
            <a:ext cx="11724072" cy="954107"/>
          </a:xfrm>
          <a:prstGeom prst="rect">
            <a:avLst/>
          </a:prstGeom>
          <a:noFill/>
        </p:spPr>
        <p:txBody>
          <a:bodyPr wrap="square" rtlCol="0">
            <a:spAutoFit/>
          </a:bodyPr>
          <a:lstStyle/>
          <a:p>
            <a:pPr marR="0" lvl="0">
              <a:spcBef>
                <a:spcPts val="0"/>
              </a:spcBef>
              <a:spcAft>
                <a:spcPts val="0"/>
              </a:spcAft>
            </a:pPr>
            <a:r>
              <a:rPr lang="en-US" sz="2800" dirty="0">
                <a:solidFill>
                  <a:srgbClr val="002060"/>
                </a:solidFill>
                <a:latin typeface="Calibri" panose="020F0502020204030204" pitchFamily="34" charset="0"/>
                <a:ea typeface="Calibri" panose="020F0502020204030204" pitchFamily="34" charset="0"/>
                <a:cs typeface="Calibri" panose="020F0502020204030204" pitchFamily="34" charset="0"/>
              </a:rPr>
              <a:t>4) 	N</a:t>
            </a:r>
            <a:r>
              <a:rPr lang="en-US" sz="28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ew </a:t>
            </a:r>
            <a:r>
              <a:rPr lang="en-US" sz="28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permanent</a:t>
            </a:r>
            <a:r>
              <a:rPr lang="en-US" sz="28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electronic</a:t>
            </a:r>
            <a:r>
              <a:rPr lang="en-US" sz="28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meeting. </a:t>
            </a:r>
          </a:p>
          <a:p>
            <a:pPr marR="0" lvl="0">
              <a:spcBef>
                <a:spcPts val="0"/>
              </a:spcBef>
              <a:spcAft>
                <a:spcPts val="0"/>
              </a:spcAft>
            </a:pPr>
            <a:r>
              <a:rPr lang="en-US" sz="28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800" b="1" dirty="0">
                <a:solidFill>
                  <a:srgbClr val="002060"/>
                </a:solidFill>
                <a:latin typeface="Calibri" panose="020F0502020204030204" pitchFamily="34" charset="0"/>
                <a:ea typeface="Calibri" panose="020F0502020204030204" pitchFamily="34" charset="0"/>
                <a:cs typeface="Calibri" panose="020F0502020204030204" pitchFamily="34" charset="0"/>
              </a:rPr>
              <a:t>Update: </a:t>
            </a:r>
            <a:r>
              <a:rPr lang="en-US" sz="2800" dirty="0">
                <a:solidFill>
                  <a:srgbClr val="1A1A1A"/>
                </a:solidFill>
                <a:effectLst/>
                <a:latin typeface="Calibri" panose="020F0502020204030204" pitchFamily="34" charset="0"/>
                <a:ea typeface="Calibri" panose="020F0502020204030204" pitchFamily="34" charset="0"/>
                <a:cs typeface="Calibri" panose="020F0502020204030204" pitchFamily="34" charset="0"/>
              </a:rPr>
              <a:t>Register as a new meeting with WSO</a:t>
            </a:r>
            <a:endParaRPr lang="en-US" dirty="0"/>
          </a:p>
        </p:txBody>
      </p:sp>
      <p:sp>
        <p:nvSpPr>
          <p:cNvPr id="4" name="TextBox 3">
            <a:extLst>
              <a:ext uri="{FF2B5EF4-FFF2-40B4-BE49-F238E27FC236}">
                <a16:creationId xmlns:a16="http://schemas.microsoft.com/office/drawing/2014/main" id="{896E2810-66CC-9F9B-8E71-72B7EEF8CF6A}"/>
              </a:ext>
            </a:extLst>
          </p:cNvPr>
          <p:cNvSpPr txBox="1"/>
          <p:nvPr/>
        </p:nvSpPr>
        <p:spPr>
          <a:xfrm>
            <a:off x="0" y="4675131"/>
            <a:ext cx="12191999" cy="954107"/>
          </a:xfrm>
          <a:prstGeom prst="rect">
            <a:avLst/>
          </a:prstGeom>
          <a:noFill/>
        </p:spPr>
        <p:txBody>
          <a:bodyPr wrap="square" rtlCol="0">
            <a:spAutoFit/>
          </a:bodyPr>
          <a:lstStyle/>
          <a:p>
            <a:r>
              <a:rPr lang="es-ES" sz="2800" b="0" dirty="0">
                <a:solidFill>
                  <a:srgbClr val="C00000"/>
                </a:solidFill>
                <a:effectLst/>
              </a:rPr>
              <a:t>4) 	Nueva reunión electrónica permanente. </a:t>
            </a:r>
          </a:p>
          <a:p>
            <a:r>
              <a:rPr lang="es-ES" sz="2800" b="1" i="1" dirty="0">
                <a:solidFill>
                  <a:srgbClr val="C00000"/>
                </a:solidFill>
                <a:effectLst/>
              </a:rPr>
              <a:t>	Actualización: Regístrese como una nueva reunión con la OSM</a:t>
            </a:r>
            <a:endParaRPr lang="en-US" dirty="0"/>
          </a:p>
        </p:txBody>
      </p:sp>
      <p:pic>
        <p:nvPicPr>
          <p:cNvPr id="7" name="Picture 6">
            <a:extLst>
              <a:ext uri="{FF2B5EF4-FFF2-40B4-BE49-F238E27FC236}">
                <a16:creationId xmlns:a16="http://schemas.microsoft.com/office/drawing/2014/main" id="{F4F8E0FA-9420-2A97-702F-DFCBB9E2B17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610087" y="242379"/>
            <a:ext cx="3920274" cy="2842199"/>
          </a:xfrm>
          <a:prstGeom prst="rect">
            <a:avLst/>
          </a:prstGeom>
        </p:spPr>
      </p:pic>
    </p:spTree>
    <p:extLst>
      <p:ext uri="{BB962C8B-B14F-4D97-AF65-F5344CB8AC3E}">
        <p14:creationId xmlns:p14="http://schemas.microsoft.com/office/powerpoint/2010/main" val="1053839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F06331-84BF-6082-2A00-3F27F24825ED}"/>
              </a:ext>
            </a:extLst>
          </p:cNvPr>
          <p:cNvPicPr>
            <a:picLocks noChangeAspect="1"/>
          </p:cNvPicPr>
          <p:nvPr/>
        </p:nvPicPr>
        <p:blipFill>
          <a:blip r:embed="rId3"/>
          <a:stretch>
            <a:fillRect/>
          </a:stretch>
        </p:blipFill>
        <p:spPr>
          <a:xfrm>
            <a:off x="-355384" y="-603115"/>
            <a:ext cx="12547385" cy="7842115"/>
          </a:xfrm>
          <a:prstGeom prst="rect">
            <a:avLst/>
          </a:prstGeom>
        </p:spPr>
      </p:pic>
    </p:spTree>
    <p:extLst>
      <p:ext uri="{BB962C8B-B14F-4D97-AF65-F5344CB8AC3E}">
        <p14:creationId xmlns:p14="http://schemas.microsoft.com/office/powerpoint/2010/main" val="16740979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866DBA-5A02-47DE-5A32-C6EE83619944}"/>
              </a:ext>
            </a:extLst>
          </p:cNvPr>
          <p:cNvPicPr>
            <a:picLocks noChangeAspect="1"/>
          </p:cNvPicPr>
          <p:nvPr/>
        </p:nvPicPr>
        <p:blipFill>
          <a:blip r:embed="rId3"/>
          <a:stretch>
            <a:fillRect/>
          </a:stretch>
        </p:blipFill>
        <p:spPr>
          <a:xfrm>
            <a:off x="111926" y="-149901"/>
            <a:ext cx="11968147" cy="7480092"/>
          </a:xfrm>
          <a:prstGeom prst="rect">
            <a:avLst/>
          </a:prstGeom>
        </p:spPr>
      </p:pic>
    </p:spTree>
    <p:extLst>
      <p:ext uri="{BB962C8B-B14F-4D97-AF65-F5344CB8AC3E}">
        <p14:creationId xmlns:p14="http://schemas.microsoft.com/office/powerpoint/2010/main" val="997180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D53846-383A-6318-36E1-889B668A2C3D}"/>
              </a:ext>
            </a:extLst>
          </p:cNvPr>
          <p:cNvPicPr>
            <a:picLocks noChangeAspect="1"/>
          </p:cNvPicPr>
          <p:nvPr/>
        </p:nvPicPr>
        <p:blipFill>
          <a:blip r:embed="rId3"/>
          <a:stretch>
            <a:fillRect/>
          </a:stretch>
        </p:blipFill>
        <p:spPr>
          <a:xfrm>
            <a:off x="0" y="-194871"/>
            <a:ext cx="12197994" cy="7623746"/>
          </a:xfrm>
          <a:prstGeom prst="rect">
            <a:avLst/>
          </a:prstGeom>
        </p:spPr>
      </p:pic>
    </p:spTree>
    <p:extLst>
      <p:ext uri="{BB962C8B-B14F-4D97-AF65-F5344CB8AC3E}">
        <p14:creationId xmlns:p14="http://schemas.microsoft.com/office/powerpoint/2010/main" val="10664693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27000">
              <a:schemeClr val="accent4">
                <a:lumMod val="20000"/>
                <a:lumOff val="80000"/>
              </a:schemeClr>
            </a:gs>
            <a:gs pos="20000">
              <a:schemeClr val="accent1">
                <a:lumMod val="5000"/>
                <a:lumOff val="95000"/>
              </a:schemeClr>
            </a:gs>
            <a:gs pos="50000">
              <a:schemeClr val="accent1">
                <a:lumMod val="45000"/>
                <a:lumOff val="55000"/>
              </a:schemeClr>
            </a:gs>
            <a:gs pos="6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BE5B79-74E2-5F4D-4BD8-CB36ACBF1C98}"/>
              </a:ext>
            </a:extLst>
          </p:cNvPr>
          <p:cNvSpPr txBox="1"/>
          <p:nvPr/>
        </p:nvSpPr>
        <p:spPr>
          <a:xfrm>
            <a:off x="342815" y="1848464"/>
            <a:ext cx="4769168" cy="923330"/>
          </a:xfrm>
          <a:prstGeom prst="rect">
            <a:avLst/>
          </a:prstGeom>
          <a:noFill/>
        </p:spPr>
        <p:txBody>
          <a:bodyPr wrap="square" rtlCol="0">
            <a:spAutoFit/>
          </a:bodyPr>
          <a:lstStyle/>
          <a:p>
            <a:r>
              <a:rPr lang="en-US" b="1" i="0" u="none" strike="noStrike" dirty="0">
                <a:solidFill>
                  <a:schemeClr val="accent5">
                    <a:lumMod val="50000"/>
                  </a:schemeClr>
                </a:solidFill>
                <a:effectLst/>
                <a:latin typeface="var(--h1_typography-font-family)"/>
              </a:rPr>
              <a:t>Are You Ready to Welcome Newcomers this Holiday Season? – Oct 2022 -- </a:t>
            </a:r>
            <a:r>
              <a:rPr lang="en-US" b="1" i="1" u="none" strike="noStrike" dirty="0">
                <a:solidFill>
                  <a:schemeClr val="accent5">
                    <a:lumMod val="50000"/>
                  </a:schemeClr>
                </a:solidFill>
                <a:effectLst/>
                <a:latin typeface="var(--h1_typography-font-family)"/>
              </a:rPr>
              <a:t>In the Loop</a:t>
            </a:r>
          </a:p>
          <a:p>
            <a:endParaRPr lang="en-US" dirty="0"/>
          </a:p>
        </p:txBody>
      </p:sp>
      <p:sp>
        <p:nvSpPr>
          <p:cNvPr id="3" name="TextBox 2">
            <a:extLst>
              <a:ext uri="{FF2B5EF4-FFF2-40B4-BE49-F238E27FC236}">
                <a16:creationId xmlns:a16="http://schemas.microsoft.com/office/drawing/2014/main" id="{ABA9D465-F229-F3B8-A87D-8DACFCDF34D8}"/>
              </a:ext>
            </a:extLst>
          </p:cNvPr>
          <p:cNvSpPr txBox="1"/>
          <p:nvPr/>
        </p:nvSpPr>
        <p:spPr>
          <a:xfrm>
            <a:off x="302872" y="5059660"/>
            <a:ext cx="4070506" cy="1631216"/>
          </a:xfrm>
          <a:prstGeom prst="rect">
            <a:avLst/>
          </a:prstGeom>
          <a:noFill/>
        </p:spPr>
        <p:txBody>
          <a:bodyPr wrap="square" rtlCol="0">
            <a:spAutoFit/>
          </a:bodyPr>
          <a:lstStyle/>
          <a:p>
            <a:r>
              <a:rPr lang="en-US" sz="2000" b="1" i="1" dirty="0">
                <a:solidFill>
                  <a:srgbClr val="002060"/>
                </a:solidFill>
              </a:rPr>
              <a:t>Let It Begin with Me</a:t>
            </a:r>
          </a:p>
          <a:p>
            <a:r>
              <a:rPr lang="en-US" sz="2000" i="1" dirty="0">
                <a:solidFill>
                  <a:srgbClr val="002060"/>
                </a:solidFill>
              </a:rPr>
              <a:t>When anyone, anywhere,</a:t>
            </a:r>
          </a:p>
          <a:p>
            <a:r>
              <a:rPr lang="en-US" sz="2000" i="1" dirty="0">
                <a:solidFill>
                  <a:srgbClr val="002060"/>
                </a:solidFill>
              </a:rPr>
              <a:t>reaches out for help, let the hand of Al-Anon and </a:t>
            </a:r>
            <a:r>
              <a:rPr lang="en-US" sz="2000" i="1" dirty="0" err="1">
                <a:solidFill>
                  <a:srgbClr val="002060"/>
                </a:solidFill>
              </a:rPr>
              <a:t>Alateen</a:t>
            </a:r>
            <a:r>
              <a:rPr lang="en-US" sz="2000" i="1" dirty="0">
                <a:solidFill>
                  <a:srgbClr val="002060"/>
                </a:solidFill>
              </a:rPr>
              <a:t> always be there and – </a:t>
            </a:r>
            <a:r>
              <a:rPr lang="en-US" sz="2000" b="1" i="1" dirty="0">
                <a:solidFill>
                  <a:srgbClr val="002060"/>
                </a:solidFill>
              </a:rPr>
              <a:t>Let It Begin with Me</a:t>
            </a:r>
          </a:p>
        </p:txBody>
      </p:sp>
      <p:pic>
        <p:nvPicPr>
          <p:cNvPr id="16" name="Picture 15">
            <a:extLst>
              <a:ext uri="{FF2B5EF4-FFF2-40B4-BE49-F238E27FC236}">
                <a16:creationId xmlns:a16="http://schemas.microsoft.com/office/drawing/2014/main" id="{9BFD2069-AC5C-D95A-B4FD-3D4632A984E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063564" y="2729609"/>
            <a:ext cx="4615147" cy="2596426"/>
          </a:xfrm>
          <a:prstGeom prst="rect">
            <a:avLst/>
          </a:prstGeom>
        </p:spPr>
      </p:pic>
      <p:sp>
        <p:nvSpPr>
          <p:cNvPr id="4" name="TextBox 3">
            <a:extLst>
              <a:ext uri="{FF2B5EF4-FFF2-40B4-BE49-F238E27FC236}">
                <a16:creationId xmlns:a16="http://schemas.microsoft.com/office/drawing/2014/main" id="{7A98C720-1172-2416-3424-12D9C1FE35C5}"/>
              </a:ext>
            </a:extLst>
          </p:cNvPr>
          <p:cNvSpPr txBox="1"/>
          <p:nvPr/>
        </p:nvSpPr>
        <p:spPr>
          <a:xfrm>
            <a:off x="7678710" y="5016430"/>
            <a:ext cx="4317167" cy="1631216"/>
          </a:xfrm>
          <a:prstGeom prst="rect">
            <a:avLst/>
          </a:prstGeom>
          <a:noFill/>
        </p:spPr>
        <p:txBody>
          <a:bodyPr wrap="square" rtlCol="0">
            <a:spAutoFit/>
          </a:bodyPr>
          <a:lstStyle/>
          <a:p>
            <a:r>
              <a:rPr lang="en-US" sz="2000" b="1" i="1" dirty="0">
                <a:solidFill>
                  <a:srgbClr val="C00000"/>
                </a:solidFill>
              </a:rPr>
              <a:t>Que </a:t>
            </a:r>
            <a:r>
              <a:rPr lang="en-US" sz="2000" b="1" i="1" dirty="0" err="1">
                <a:solidFill>
                  <a:srgbClr val="C00000"/>
                </a:solidFill>
              </a:rPr>
              <a:t>empiece</a:t>
            </a:r>
            <a:r>
              <a:rPr lang="en-US" sz="2000" b="1" i="1" dirty="0">
                <a:solidFill>
                  <a:srgbClr val="C00000"/>
                </a:solidFill>
              </a:rPr>
              <a:t> </a:t>
            </a:r>
            <a:r>
              <a:rPr lang="en-US" sz="2000" b="1" i="1" dirty="0" err="1">
                <a:solidFill>
                  <a:srgbClr val="C00000"/>
                </a:solidFill>
              </a:rPr>
              <a:t>por</a:t>
            </a:r>
            <a:r>
              <a:rPr lang="en-US" sz="2000" b="1" i="1" dirty="0">
                <a:solidFill>
                  <a:srgbClr val="C00000"/>
                </a:solidFill>
              </a:rPr>
              <a:t> me</a:t>
            </a:r>
          </a:p>
          <a:p>
            <a:r>
              <a:rPr lang="en-US" sz="2000" i="1" dirty="0" err="1">
                <a:solidFill>
                  <a:srgbClr val="C00000"/>
                </a:solidFill>
              </a:rPr>
              <a:t>Quando</a:t>
            </a:r>
            <a:r>
              <a:rPr lang="en-US" sz="2000" i="1" dirty="0">
                <a:solidFill>
                  <a:srgbClr val="C00000"/>
                </a:solidFill>
              </a:rPr>
              <a:t> </a:t>
            </a:r>
            <a:r>
              <a:rPr lang="en-US" sz="2000" i="1" dirty="0" err="1">
                <a:solidFill>
                  <a:srgbClr val="C00000"/>
                </a:solidFill>
              </a:rPr>
              <a:t>alguien</a:t>
            </a:r>
            <a:r>
              <a:rPr lang="en-US" sz="2000" i="1" dirty="0">
                <a:solidFill>
                  <a:srgbClr val="C00000"/>
                </a:solidFill>
              </a:rPr>
              <a:t>, </a:t>
            </a:r>
            <a:r>
              <a:rPr lang="en-US" sz="2000" i="1" dirty="0" err="1">
                <a:solidFill>
                  <a:srgbClr val="C00000"/>
                </a:solidFill>
              </a:rPr>
              <a:t>dondequiera</a:t>
            </a:r>
            <a:r>
              <a:rPr lang="en-US" sz="2000" i="1" dirty="0">
                <a:solidFill>
                  <a:srgbClr val="C00000"/>
                </a:solidFill>
              </a:rPr>
              <a:t> que sea, </a:t>
            </a:r>
            <a:r>
              <a:rPr lang="en-US" sz="2000" i="1" dirty="0" err="1">
                <a:solidFill>
                  <a:srgbClr val="C00000"/>
                </a:solidFill>
              </a:rPr>
              <a:t>pida</a:t>
            </a:r>
            <a:r>
              <a:rPr lang="en-US" sz="2000" i="1" dirty="0">
                <a:solidFill>
                  <a:srgbClr val="C00000"/>
                </a:solidFill>
              </a:rPr>
              <a:t> </a:t>
            </a:r>
            <a:r>
              <a:rPr lang="en-US" sz="2000" i="1" dirty="0" err="1">
                <a:solidFill>
                  <a:srgbClr val="C00000"/>
                </a:solidFill>
              </a:rPr>
              <a:t>ayuda</a:t>
            </a:r>
            <a:r>
              <a:rPr lang="en-US" sz="2000" i="1" dirty="0">
                <a:solidFill>
                  <a:srgbClr val="C00000"/>
                </a:solidFill>
              </a:rPr>
              <a:t>, que </a:t>
            </a:r>
            <a:r>
              <a:rPr lang="en-US" sz="2000" i="1" dirty="0" err="1">
                <a:solidFill>
                  <a:srgbClr val="C00000"/>
                </a:solidFill>
              </a:rPr>
              <a:t>nunca</a:t>
            </a:r>
            <a:r>
              <a:rPr lang="en-US" sz="2000" i="1" dirty="0">
                <a:solidFill>
                  <a:srgbClr val="C00000"/>
                </a:solidFill>
              </a:rPr>
              <a:t> </a:t>
            </a:r>
            <a:r>
              <a:rPr lang="en-US" sz="2000" i="1" dirty="0" err="1">
                <a:solidFill>
                  <a:srgbClr val="C00000"/>
                </a:solidFill>
              </a:rPr>
              <a:t>falte</a:t>
            </a:r>
            <a:r>
              <a:rPr lang="en-US" sz="2000" i="1" dirty="0">
                <a:solidFill>
                  <a:srgbClr val="C00000"/>
                </a:solidFill>
              </a:rPr>
              <a:t> </a:t>
            </a:r>
            <a:r>
              <a:rPr lang="en-US" sz="2000" i="1" dirty="0" err="1">
                <a:solidFill>
                  <a:srgbClr val="C00000"/>
                </a:solidFill>
              </a:rPr>
              <a:t>alli</a:t>
            </a:r>
            <a:r>
              <a:rPr lang="en-US" sz="2000" i="1" dirty="0">
                <a:solidFill>
                  <a:srgbClr val="C00000"/>
                </a:solidFill>
              </a:rPr>
              <a:t> la mano de Al-Anon y </a:t>
            </a:r>
            <a:r>
              <a:rPr lang="en-US" sz="2000" i="1" dirty="0" err="1">
                <a:solidFill>
                  <a:srgbClr val="C00000"/>
                </a:solidFill>
              </a:rPr>
              <a:t>Alateen</a:t>
            </a:r>
            <a:r>
              <a:rPr lang="en-US" sz="2000" i="1" dirty="0">
                <a:solidFill>
                  <a:srgbClr val="C00000"/>
                </a:solidFill>
              </a:rPr>
              <a:t>, y – </a:t>
            </a:r>
          </a:p>
          <a:p>
            <a:r>
              <a:rPr lang="en-US" sz="2000" b="1" i="1" dirty="0">
                <a:solidFill>
                  <a:srgbClr val="C00000"/>
                </a:solidFill>
              </a:rPr>
              <a:t>Que </a:t>
            </a:r>
            <a:r>
              <a:rPr lang="en-US" sz="2000" b="1" i="1" dirty="0" err="1">
                <a:solidFill>
                  <a:srgbClr val="C00000"/>
                </a:solidFill>
              </a:rPr>
              <a:t>empiece</a:t>
            </a:r>
            <a:r>
              <a:rPr lang="en-US" sz="2000" b="1" i="1" dirty="0">
                <a:solidFill>
                  <a:srgbClr val="C00000"/>
                </a:solidFill>
              </a:rPr>
              <a:t> </a:t>
            </a:r>
            <a:r>
              <a:rPr lang="en-US" sz="2000" b="1" i="1" dirty="0" err="1">
                <a:solidFill>
                  <a:srgbClr val="C00000"/>
                </a:solidFill>
              </a:rPr>
              <a:t>por</a:t>
            </a:r>
            <a:r>
              <a:rPr lang="en-US" sz="2000" b="1" i="1" dirty="0">
                <a:solidFill>
                  <a:srgbClr val="C00000"/>
                </a:solidFill>
              </a:rPr>
              <a:t> me.</a:t>
            </a:r>
          </a:p>
        </p:txBody>
      </p:sp>
      <p:sp>
        <p:nvSpPr>
          <p:cNvPr id="6" name="TextBox 5">
            <a:extLst>
              <a:ext uri="{FF2B5EF4-FFF2-40B4-BE49-F238E27FC236}">
                <a16:creationId xmlns:a16="http://schemas.microsoft.com/office/drawing/2014/main" id="{2C5B7B82-EA4B-C131-71DB-5C7A52361EF6}"/>
              </a:ext>
            </a:extLst>
          </p:cNvPr>
          <p:cNvSpPr txBox="1"/>
          <p:nvPr/>
        </p:nvSpPr>
        <p:spPr>
          <a:xfrm>
            <a:off x="289991" y="4685812"/>
            <a:ext cx="2760692" cy="461665"/>
          </a:xfrm>
          <a:prstGeom prst="rect">
            <a:avLst/>
          </a:prstGeom>
          <a:noFill/>
        </p:spPr>
        <p:txBody>
          <a:bodyPr wrap="none" rtlCol="0">
            <a:spAutoFit/>
          </a:bodyPr>
          <a:lstStyle/>
          <a:p>
            <a:r>
              <a:rPr lang="en-US" sz="2400" b="1" dirty="0">
                <a:solidFill>
                  <a:srgbClr val="002060"/>
                </a:solidFill>
              </a:rPr>
              <a:t>Al-Anon Declaration</a:t>
            </a:r>
          </a:p>
        </p:txBody>
      </p:sp>
      <p:sp>
        <p:nvSpPr>
          <p:cNvPr id="7" name="TextBox 6">
            <a:extLst>
              <a:ext uri="{FF2B5EF4-FFF2-40B4-BE49-F238E27FC236}">
                <a16:creationId xmlns:a16="http://schemas.microsoft.com/office/drawing/2014/main" id="{5E319704-B7FB-4187-9B2B-789B7F3D6B2F}"/>
              </a:ext>
            </a:extLst>
          </p:cNvPr>
          <p:cNvSpPr txBox="1"/>
          <p:nvPr/>
        </p:nvSpPr>
        <p:spPr>
          <a:xfrm>
            <a:off x="7678710" y="4624876"/>
            <a:ext cx="3173946" cy="461665"/>
          </a:xfrm>
          <a:prstGeom prst="rect">
            <a:avLst/>
          </a:prstGeom>
          <a:noFill/>
        </p:spPr>
        <p:txBody>
          <a:bodyPr wrap="none" rtlCol="0">
            <a:spAutoFit/>
          </a:bodyPr>
          <a:lstStyle/>
          <a:p>
            <a:r>
              <a:rPr lang="en-US" sz="2400" b="1" i="0" u="none" strike="noStrike" dirty="0" err="1">
                <a:solidFill>
                  <a:srgbClr val="C00000"/>
                </a:solidFill>
                <a:effectLst/>
              </a:rPr>
              <a:t>Declaración</a:t>
            </a:r>
            <a:r>
              <a:rPr lang="en-US" sz="2400" b="1" i="0" u="none" strike="noStrike" dirty="0">
                <a:solidFill>
                  <a:srgbClr val="C00000"/>
                </a:solidFill>
                <a:effectLst/>
              </a:rPr>
              <a:t> de Al-Anon</a:t>
            </a:r>
            <a:endParaRPr lang="en-US" sz="2400" b="1" dirty="0">
              <a:solidFill>
                <a:srgbClr val="C00000"/>
              </a:solidFill>
            </a:endParaRPr>
          </a:p>
        </p:txBody>
      </p:sp>
      <p:sp>
        <p:nvSpPr>
          <p:cNvPr id="8" name="TextBox 7">
            <a:extLst>
              <a:ext uri="{FF2B5EF4-FFF2-40B4-BE49-F238E27FC236}">
                <a16:creationId xmlns:a16="http://schemas.microsoft.com/office/drawing/2014/main" id="{D733644D-82ED-611D-ABD6-8C9616217A57}"/>
              </a:ext>
            </a:extLst>
          </p:cNvPr>
          <p:cNvSpPr txBox="1"/>
          <p:nvPr/>
        </p:nvSpPr>
        <p:spPr>
          <a:xfrm>
            <a:off x="7532018" y="1531965"/>
            <a:ext cx="4317167" cy="1200329"/>
          </a:xfrm>
          <a:prstGeom prst="rect">
            <a:avLst/>
          </a:prstGeom>
          <a:noFill/>
        </p:spPr>
        <p:txBody>
          <a:bodyPr wrap="square" rtlCol="0">
            <a:spAutoFit/>
          </a:bodyPr>
          <a:lstStyle/>
          <a:p>
            <a:r>
              <a:rPr lang="en-US" dirty="0"/>
              <a:t>
</a:t>
            </a:r>
            <a:r>
              <a:rPr lang="en-US" b="1" dirty="0">
                <a:solidFill>
                  <a:srgbClr val="C00000"/>
                </a:solidFill>
              </a:rPr>
              <a:t>¿</a:t>
            </a:r>
            <a:r>
              <a:rPr lang="en-US" b="1" dirty="0" err="1">
                <a:solidFill>
                  <a:srgbClr val="C00000"/>
                </a:solidFill>
              </a:rPr>
              <a:t>Estás</a:t>
            </a:r>
            <a:r>
              <a:rPr lang="en-US" b="1" dirty="0">
                <a:solidFill>
                  <a:srgbClr val="C00000"/>
                </a:solidFill>
              </a:rPr>
              <a:t> </a:t>
            </a:r>
            <a:r>
              <a:rPr lang="en-US" b="1" dirty="0" err="1">
                <a:solidFill>
                  <a:srgbClr val="C00000"/>
                </a:solidFill>
              </a:rPr>
              <a:t>listo</a:t>
            </a:r>
            <a:r>
              <a:rPr lang="en-US" b="1" dirty="0">
                <a:solidFill>
                  <a:srgbClr val="C00000"/>
                </a:solidFill>
              </a:rPr>
              <a:t> para </a:t>
            </a:r>
            <a:r>
              <a:rPr lang="en-US" b="1" dirty="0" err="1">
                <a:solidFill>
                  <a:srgbClr val="C00000"/>
                </a:solidFill>
              </a:rPr>
              <a:t>dar</a:t>
            </a:r>
            <a:r>
              <a:rPr lang="en-US" b="1" dirty="0">
                <a:solidFill>
                  <a:srgbClr val="C00000"/>
                </a:solidFill>
              </a:rPr>
              <a:t> la </a:t>
            </a:r>
            <a:r>
              <a:rPr lang="en-US" b="1" dirty="0" err="1">
                <a:solidFill>
                  <a:srgbClr val="C00000"/>
                </a:solidFill>
              </a:rPr>
              <a:t>bienvenida</a:t>
            </a:r>
            <a:r>
              <a:rPr lang="en-US" b="1" dirty="0">
                <a:solidFill>
                  <a:srgbClr val="C00000"/>
                </a:solidFill>
              </a:rPr>
              <a:t> a </a:t>
            </a:r>
            <a:r>
              <a:rPr lang="en-US" b="1" dirty="0" err="1">
                <a:solidFill>
                  <a:srgbClr val="C00000"/>
                </a:solidFill>
              </a:rPr>
              <a:t>los</a:t>
            </a:r>
            <a:r>
              <a:rPr lang="en-US" b="1" dirty="0">
                <a:solidFill>
                  <a:srgbClr val="C00000"/>
                </a:solidFill>
              </a:rPr>
              <a:t> </a:t>
            </a:r>
            <a:r>
              <a:rPr lang="en-US" b="1" dirty="0" err="1">
                <a:solidFill>
                  <a:srgbClr val="C00000"/>
                </a:solidFill>
              </a:rPr>
              <a:t>recién</a:t>
            </a:r>
            <a:r>
              <a:rPr lang="en-US" b="1" dirty="0">
                <a:solidFill>
                  <a:srgbClr val="C00000"/>
                </a:solidFill>
              </a:rPr>
              <a:t> </a:t>
            </a:r>
            <a:r>
              <a:rPr lang="en-US" b="1" dirty="0" err="1">
                <a:solidFill>
                  <a:srgbClr val="C00000"/>
                </a:solidFill>
              </a:rPr>
              <a:t>llegados</a:t>
            </a:r>
            <a:r>
              <a:rPr lang="en-US" b="1" dirty="0">
                <a:solidFill>
                  <a:srgbClr val="C00000"/>
                </a:solidFill>
              </a:rPr>
              <a:t> </a:t>
            </a:r>
            <a:r>
              <a:rPr lang="en-US" b="1" dirty="0" err="1">
                <a:solidFill>
                  <a:srgbClr val="C00000"/>
                </a:solidFill>
              </a:rPr>
              <a:t>esta</a:t>
            </a:r>
            <a:r>
              <a:rPr lang="en-US" b="1" dirty="0">
                <a:solidFill>
                  <a:srgbClr val="C00000"/>
                </a:solidFill>
              </a:rPr>
              <a:t> </a:t>
            </a:r>
            <a:r>
              <a:rPr lang="en-US" b="1" dirty="0" err="1">
                <a:solidFill>
                  <a:srgbClr val="C00000"/>
                </a:solidFill>
              </a:rPr>
              <a:t>temporada</a:t>
            </a:r>
            <a:r>
              <a:rPr lang="en-US" b="1" dirty="0">
                <a:solidFill>
                  <a:srgbClr val="C00000"/>
                </a:solidFill>
              </a:rPr>
              <a:t> </a:t>
            </a:r>
            <a:r>
              <a:rPr lang="en-US" b="1" dirty="0" err="1">
                <a:solidFill>
                  <a:srgbClr val="C00000"/>
                </a:solidFill>
              </a:rPr>
              <a:t>navideña</a:t>
            </a:r>
            <a:r>
              <a:rPr lang="en-US" b="1" dirty="0">
                <a:solidFill>
                  <a:srgbClr val="C00000"/>
                </a:solidFill>
              </a:rPr>
              <a:t>?
  --In the Loop, </a:t>
            </a:r>
            <a:r>
              <a:rPr lang="en-US" b="1" dirty="0" err="1">
                <a:solidFill>
                  <a:srgbClr val="C00000"/>
                </a:solidFill>
              </a:rPr>
              <a:t>octubre</a:t>
            </a:r>
            <a:r>
              <a:rPr lang="en-US" b="1" dirty="0">
                <a:solidFill>
                  <a:srgbClr val="C00000"/>
                </a:solidFill>
              </a:rPr>
              <a:t> de 2022</a:t>
            </a:r>
          </a:p>
        </p:txBody>
      </p:sp>
      <p:sp>
        <p:nvSpPr>
          <p:cNvPr id="10" name="TextBox 9">
            <a:extLst>
              <a:ext uri="{FF2B5EF4-FFF2-40B4-BE49-F238E27FC236}">
                <a16:creationId xmlns:a16="http://schemas.microsoft.com/office/drawing/2014/main" id="{E12D233B-085C-27F1-45A4-1296258AF6AB}"/>
              </a:ext>
            </a:extLst>
          </p:cNvPr>
          <p:cNvSpPr txBox="1"/>
          <p:nvPr/>
        </p:nvSpPr>
        <p:spPr>
          <a:xfrm>
            <a:off x="12927724" y="7472855"/>
            <a:ext cx="1008993" cy="646331"/>
          </a:xfrm>
          <a:prstGeom prst="rect">
            <a:avLst/>
          </a:prstGeom>
          <a:noFill/>
        </p:spPr>
        <p:txBody>
          <a:bodyPr wrap="square" rtlCol="0">
            <a:spAutoFit/>
          </a:bodyPr>
          <a:lstStyle/>
          <a:p>
            <a:r>
              <a:rPr lang="en-US" dirty="0"/>
              <a:t>
</a:t>
            </a:r>
          </a:p>
        </p:txBody>
      </p:sp>
      <p:sp>
        <p:nvSpPr>
          <p:cNvPr id="12" name="TextBox 11">
            <a:extLst>
              <a:ext uri="{FF2B5EF4-FFF2-40B4-BE49-F238E27FC236}">
                <a16:creationId xmlns:a16="http://schemas.microsoft.com/office/drawing/2014/main" id="{FDE67589-519E-3FFE-FFE1-7DCE6D82D9A1}"/>
              </a:ext>
            </a:extLst>
          </p:cNvPr>
          <p:cNvSpPr txBox="1"/>
          <p:nvPr/>
        </p:nvSpPr>
        <p:spPr>
          <a:xfrm>
            <a:off x="2698563" y="306680"/>
            <a:ext cx="6794873" cy="584775"/>
          </a:xfrm>
          <a:prstGeom prst="rect">
            <a:avLst/>
          </a:prstGeom>
          <a:noFill/>
        </p:spPr>
        <p:txBody>
          <a:bodyPr wrap="square" rtlCol="0">
            <a:spAutoFit/>
          </a:bodyPr>
          <a:lstStyle/>
          <a:p>
            <a:r>
              <a:rPr lang="en-US" sz="3200" b="1" dirty="0">
                <a:solidFill>
                  <a:schemeClr val="accent5">
                    <a:lumMod val="50000"/>
                  </a:schemeClr>
                </a:solidFill>
              </a:rPr>
              <a:t>Helping Newcomers Find Your Meeting</a:t>
            </a:r>
          </a:p>
        </p:txBody>
      </p:sp>
      <p:sp>
        <p:nvSpPr>
          <p:cNvPr id="13" name="TextBox 12">
            <a:extLst>
              <a:ext uri="{FF2B5EF4-FFF2-40B4-BE49-F238E27FC236}">
                <a16:creationId xmlns:a16="http://schemas.microsoft.com/office/drawing/2014/main" id="{FAE296EF-5FF6-F390-0C91-61A45CDAE19C}"/>
              </a:ext>
            </a:extLst>
          </p:cNvPr>
          <p:cNvSpPr txBox="1"/>
          <p:nvPr/>
        </p:nvSpPr>
        <p:spPr>
          <a:xfrm>
            <a:off x="914400" y="830655"/>
            <a:ext cx="9624619" cy="584775"/>
          </a:xfrm>
          <a:prstGeom prst="rect">
            <a:avLst/>
          </a:prstGeom>
          <a:noFill/>
        </p:spPr>
        <p:txBody>
          <a:bodyPr wrap="square" rtlCol="0">
            <a:spAutoFit/>
          </a:bodyPr>
          <a:lstStyle/>
          <a:p>
            <a:r>
              <a:rPr lang="en-US" sz="3200" b="1" dirty="0">
                <a:solidFill>
                  <a:srgbClr val="C00000"/>
                </a:solidFill>
              </a:rPr>
              <a:t>     </a:t>
            </a:r>
            <a:r>
              <a:rPr lang="en-US" sz="3200" b="1" dirty="0" err="1">
                <a:solidFill>
                  <a:srgbClr val="C00000"/>
                </a:solidFill>
              </a:rPr>
              <a:t>Ayudar</a:t>
            </a:r>
            <a:r>
              <a:rPr lang="en-US" sz="3200" b="1" dirty="0">
                <a:solidFill>
                  <a:srgbClr val="C00000"/>
                </a:solidFill>
              </a:rPr>
              <a:t> a </a:t>
            </a:r>
            <a:r>
              <a:rPr lang="en-US" sz="3200" b="1" dirty="0" err="1">
                <a:solidFill>
                  <a:srgbClr val="C00000"/>
                </a:solidFill>
              </a:rPr>
              <a:t>los</a:t>
            </a:r>
            <a:r>
              <a:rPr lang="en-US" sz="3200" b="1" dirty="0">
                <a:solidFill>
                  <a:srgbClr val="C00000"/>
                </a:solidFill>
              </a:rPr>
              <a:t> </a:t>
            </a:r>
            <a:r>
              <a:rPr lang="en-US" sz="3200" b="1" dirty="0" err="1">
                <a:solidFill>
                  <a:srgbClr val="C00000"/>
                </a:solidFill>
              </a:rPr>
              <a:t>recién</a:t>
            </a:r>
            <a:r>
              <a:rPr lang="en-US" sz="3200" b="1" dirty="0">
                <a:solidFill>
                  <a:srgbClr val="C00000"/>
                </a:solidFill>
              </a:rPr>
              <a:t> </a:t>
            </a:r>
            <a:r>
              <a:rPr lang="en-US" sz="3200" b="1" dirty="0" err="1">
                <a:solidFill>
                  <a:srgbClr val="C00000"/>
                </a:solidFill>
              </a:rPr>
              <a:t>llegados</a:t>
            </a:r>
            <a:r>
              <a:rPr lang="en-US" sz="3200" b="1" dirty="0">
                <a:solidFill>
                  <a:srgbClr val="C00000"/>
                </a:solidFill>
              </a:rPr>
              <a:t> a </a:t>
            </a:r>
            <a:r>
              <a:rPr lang="en-US" sz="3200" b="1" dirty="0" err="1">
                <a:solidFill>
                  <a:srgbClr val="C00000"/>
                </a:solidFill>
              </a:rPr>
              <a:t>encontrar</a:t>
            </a:r>
            <a:r>
              <a:rPr lang="en-US" sz="3200" b="1" dirty="0">
                <a:solidFill>
                  <a:srgbClr val="C00000"/>
                </a:solidFill>
              </a:rPr>
              <a:t> </a:t>
            </a:r>
            <a:r>
              <a:rPr lang="en-US" sz="3200" b="1" dirty="0" err="1">
                <a:solidFill>
                  <a:srgbClr val="C00000"/>
                </a:solidFill>
              </a:rPr>
              <a:t>su</a:t>
            </a:r>
            <a:r>
              <a:rPr lang="en-US" sz="3200" b="1" dirty="0">
                <a:solidFill>
                  <a:srgbClr val="C00000"/>
                </a:solidFill>
              </a:rPr>
              <a:t> </a:t>
            </a:r>
            <a:r>
              <a:rPr lang="en-US" sz="3200" b="1" dirty="0" err="1">
                <a:solidFill>
                  <a:srgbClr val="C00000"/>
                </a:solidFill>
              </a:rPr>
              <a:t>reunión</a:t>
            </a:r>
            <a:endParaRPr lang="en-US" sz="3200" b="1" dirty="0">
              <a:solidFill>
                <a:srgbClr val="C00000"/>
              </a:solidFill>
            </a:endParaRPr>
          </a:p>
        </p:txBody>
      </p:sp>
      <p:sp>
        <p:nvSpPr>
          <p:cNvPr id="9" name="TextBox 8">
            <a:extLst>
              <a:ext uri="{FF2B5EF4-FFF2-40B4-BE49-F238E27FC236}">
                <a16:creationId xmlns:a16="http://schemas.microsoft.com/office/drawing/2014/main" id="{4CAA1B13-BEEC-2795-88DD-F5C537A55B51}"/>
              </a:ext>
            </a:extLst>
          </p:cNvPr>
          <p:cNvSpPr txBox="1"/>
          <p:nvPr/>
        </p:nvSpPr>
        <p:spPr>
          <a:xfrm>
            <a:off x="8618706" y="7490298"/>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599384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6D0369-35D2-BC8A-6B5E-2412C50875CB}"/>
              </a:ext>
            </a:extLst>
          </p:cNvPr>
          <p:cNvPicPr>
            <a:picLocks noChangeAspect="1"/>
          </p:cNvPicPr>
          <p:nvPr/>
        </p:nvPicPr>
        <p:blipFill>
          <a:blip r:embed="rId3"/>
          <a:stretch>
            <a:fillRect/>
          </a:stretch>
        </p:blipFill>
        <p:spPr>
          <a:xfrm>
            <a:off x="199772" y="-176270"/>
            <a:ext cx="11992227" cy="7495142"/>
          </a:xfrm>
          <a:prstGeom prst="rect">
            <a:avLst/>
          </a:prstGeom>
        </p:spPr>
      </p:pic>
    </p:spTree>
    <p:extLst>
      <p:ext uri="{BB962C8B-B14F-4D97-AF65-F5344CB8AC3E}">
        <p14:creationId xmlns:p14="http://schemas.microsoft.com/office/powerpoint/2010/main" val="19679310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19000">
              <a:schemeClr val="accent4">
                <a:lumMod val="20000"/>
                <a:lumOff val="80000"/>
              </a:schemeClr>
            </a:gs>
            <a:gs pos="0">
              <a:schemeClr val="accent1">
                <a:lumMod val="5000"/>
                <a:lumOff val="95000"/>
              </a:schemeClr>
            </a:gs>
            <a:gs pos="67000">
              <a:schemeClr val="accent1">
                <a:lumMod val="45000"/>
                <a:lumOff val="55000"/>
              </a:schemeClr>
            </a:gs>
            <a:gs pos="95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9F7E3C-1A63-BBAF-E99B-26265CDE364B}"/>
              </a:ext>
            </a:extLst>
          </p:cNvPr>
          <p:cNvSpPr txBox="1"/>
          <p:nvPr/>
        </p:nvSpPr>
        <p:spPr>
          <a:xfrm>
            <a:off x="879660" y="2067051"/>
            <a:ext cx="2817728" cy="3970318"/>
          </a:xfrm>
          <a:prstGeom prst="rect">
            <a:avLst/>
          </a:prstGeom>
          <a:noFill/>
        </p:spPr>
        <p:txBody>
          <a:bodyPr wrap="square" rtlCol="0">
            <a:spAutoFit/>
          </a:bodyPr>
          <a:lstStyle/>
          <a:p>
            <a:r>
              <a:rPr lang="en-US" sz="2800" dirty="0"/>
              <a:t>I. As a new electronic meeting, </a:t>
            </a:r>
          </a:p>
          <a:p>
            <a:r>
              <a:rPr lang="en-US" sz="2800" dirty="0"/>
              <a:t>your group </a:t>
            </a:r>
          </a:p>
          <a:p>
            <a:r>
              <a:rPr lang="en-US" sz="2800" dirty="0"/>
              <a:t>will be automatically assigned to the Global Electronic Area (GEA)</a:t>
            </a:r>
          </a:p>
        </p:txBody>
      </p:sp>
      <p:sp>
        <p:nvSpPr>
          <p:cNvPr id="3" name="TextBox 2">
            <a:extLst>
              <a:ext uri="{FF2B5EF4-FFF2-40B4-BE49-F238E27FC236}">
                <a16:creationId xmlns:a16="http://schemas.microsoft.com/office/drawing/2014/main" id="{FC8CBFA5-7B0C-ACD3-CF02-D350823C9853}"/>
              </a:ext>
            </a:extLst>
          </p:cNvPr>
          <p:cNvSpPr txBox="1"/>
          <p:nvPr/>
        </p:nvSpPr>
        <p:spPr>
          <a:xfrm>
            <a:off x="1433178" y="360736"/>
            <a:ext cx="10103535" cy="769441"/>
          </a:xfrm>
          <a:prstGeom prst="rect">
            <a:avLst/>
          </a:prstGeom>
          <a:noFill/>
        </p:spPr>
        <p:txBody>
          <a:bodyPr wrap="none" rtlCol="0">
            <a:spAutoFit/>
          </a:bodyPr>
          <a:lstStyle/>
          <a:p>
            <a:r>
              <a:rPr lang="en-US" sz="4400" b="1" dirty="0">
                <a:solidFill>
                  <a:schemeClr val="accent5">
                    <a:lumMod val="50000"/>
                  </a:schemeClr>
                </a:solidFill>
              </a:rPr>
              <a:t>Global Electronic Area or New York South?</a:t>
            </a:r>
          </a:p>
        </p:txBody>
      </p:sp>
      <p:sp>
        <p:nvSpPr>
          <p:cNvPr id="4" name="TextBox 3">
            <a:extLst>
              <a:ext uri="{FF2B5EF4-FFF2-40B4-BE49-F238E27FC236}">
                <a16:creationId xmlns:a16="http://schemas.microsoft.com/office/drawing/2014/main" id="{B01752D0-E5DC-DD17-F3F3-561DB2D55B4F}"/>
              </a:ext>
            </a:extLst>
          </p:cNvPr>
          <p:cNvSpPr txBox="1"/>
          <p:nvPr/>
        </p:nvSpPr>
        <p:spPr>
          <a:xfrm>
            <a:off x="6095999" y="2067051"/>
            <a:ext cx="5887223" cy="2246769"/>
          </a:xfrm>
          <a:prstGeom prst="rect">
            <a:avLst/>
          </a:prstGeom>
          <a:noFill/>
        </p:spPr>
        <p:txBody>
          <a:bodyPr wrap="square" rtlCol="0">
            <a:spAutoFit/>
          </a:bodyPr>
          <a:lstStyle/>
          <a:p>
            <a:r>
              <a:rPr lang="en-US" sz="2800" dirty="0"/>
              <a:t>II. If, and when, New York South Group votes to accept electronic meetings into our Area, your group may ask to leave the GEA and join </a:t>
            </a:r>
          </a:p>
          <a:p>
            <a:r>
              <a:rPr lang="en-US" sz="2800" dirty="0"/>
              <a:t>New York South.</a:t>
            </a:r>
          </a:p>
        </p:txBody>
      </p:sp>
      <p:sp>
        <p:nvSpPr>
          <p:cNvPr id="5" name="TextBox 4">
            <a:extLst>
              <a:ext uri="{FF2B5EF4-FFF2-40B4-BE49-F238E27FC236}">
                <a16:creationId xmlns:a16="http://schemas.microsoft.com/office/drawing/2014/main" id="{D09988FB-2AD0-8B38-6725-B6F63F4BF8AC}"/>
              </a:ext>
            </a:extLst>
          </p:cNvPr>
          <p:cNvSpPr txBox="1"/>
          <p:nvPr/>
        </p:nvSpPr>
        <p:spPr>
          <a:xfrm>
            <a:off x="3496731" y="1179538"/>
            <a:ext cx="5606343" cy="707886"/>
          </a:xfrm>
          <a:prstGeom prst="rect">
            <a:avLst/>
          </a:prstGeom>
          <a:noFill/>
        </p:spPr>
        <p:txBody>
          <a:bodyPr wrap="none" rtlCol="0">
            <a:spAutoFit/>
          </a:bodyPr>
          <a:lstStyle/>
          <a:p>
            <a:r>
              <a:rPr lang="en-US" sz="4000" b="1" dirty="0">
                <a:solidFill>
                  <a:schemeClr val="accent6">
                    <a:lumMod val="50000"/>
                  </a:schemeClr>
                </a:solidFill>
              </a:rPr>
              <a:t>Al-</a:t>
            </a:r>
            <a:r>
              <a:rPr lang="en-US" sz="4000" b="1" dirty="0" err="1">
                <a:solidFill>
                  <a:schemeClr val="accent6">
                    <a:lumMod val="50000"/>
                  </a:schemeClr>
                </a:solidFill>
              </a:rPr>
              <a:t>Anon’s</a:t>
            </a:r>
            <a:r>
              <a:rPr lang="en-US" sz="4000" b="1" dirty="0">
                <a:solidFill>
                  <a:schemeClr val="accent6">
                    <a:lumMod val="50000"/>
                  </a:schemeClr>
                </a:solidFill>
              </a:rPr>
              <a:t> Links of Service</a:t>
            </a:r>
          </a:p>
        </p:txBody>
      </p:sp>
      <p:pic>
        <p:nvPicPr>
          <p:cNvPr id="8" name="Picture 7">
            <a:extLst>
              <a:ext uri="{FF2B5EF4-FFF2-40B4-BE49-F238E27FC236}">
                <a16:creationId xmlns:a16="http://schemas.microsoft.com/office/drawing/2014/main" id="{20CB4435-DB35-2DF3-70BC-C5CEB33D2DA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014613" y="2415683"/>
            <a:ext cx="2664068" cy="2447223"/>
          </a:xfrm>
          <a:prstGeom prst="rect">
            <a:avLst/>
          </a:prstGeom>
        </p:spPr>
      </p:pic>
      <p:pic>
        <p:nvPicPr>
          <p:cNvPr id="10" name="Picture 9">
            <a:extLst>
              <a:ext uri="{FF2B5EF4-FFF2-40B4-BE49-F238E27FC236}">
                <a16:creationId xmlns:a16="http://schemas.microsoft.com/office/drawing/2014/main" id="{8BAF4B7F-4FF3-10BB-7722-57CF9D6EBEBE}"/>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428002" y="4447140"/>
            <a:ext cx="3223215" cy="2148810"/>
          </a:xfrm>
          <a:prstGeom prst="rect">
            <a:avLst/>
          </a:prstGeom>
        </p:spPr>
      </p:pic>
      <p:grpSp>
        <p:nvGrpSpPr>
          <p:cNvPr id="21" name="Group 20">
            <a:extLst>
              <a:ext uri="{FF2B5EF4-FFF2-40B4-BE49-F238E27FC236}">
                <a16:creationId xmlns:a16="http://schemas.microsoft.com/office/drawing/2014/main" id="{BF502A9F-44BA-6CF1-6C03-3763B3A71FCF}"/>
              </a:ext>
            </a:extLst>
          </p:cNvPr>
          <p:cNvGrpSpPr/>
          <p:nvPr/>
        </p:nvGrpSpPr>
        <p:grpSpPr>
          <a:xfrm>
            <a:off x="10667814" y="7902506"/>
            <a:ext cx="96283" cy="87251"/>
            <a:chOff x="5512946" y="1808723"/>
            <a:chExt cx="2202840" cy="1996200"/>
          </a:xfrm>
        </p:grpSpPr>
        <mc:AlternateContent xmlns:mc="http://schemas.openxmlformats.org/markup-compatibility/2006" xmlns:p14="http://schemas.microsoft.com/office/powerpoint/2010/main">
          <mc:Choice Requires="p14">
            <p:contentPart p14:bwMode="auto" r:id="rId7">
              <p14:nvContentPartPr>
                <p14:cNvPr id="12" name="Ink 11">
                  <a:extLst>
                    <a:ext uri="{FF2B5EF4-FFF2-40B4-BE49-F238E27FC236}">
                      <a16:creationId xmlns:a16="http://schemas.microsoft.com/office/drawing/2014/main" id="{D516E9A9-CC9F-71C9-030E-6BEE123C924A}"/>
                    </a:ext>
                  </a:extLst>
                </p14:cNvPr>
                <p14:cNvContentPartPr/>
                <p14:nvPr/>
              </p14:nvContentPartPr>
              <p14:xfrm>
                <a:off x="6424466" y="1808723"/>
                <a:ext cx="1291320" cy="589680"/>
              </p14:xfrm>
            </p:contentPart>
          </mc:Choice>
          <mc:Fallback xmlns="">
            <p:pic>
              <p:nvPicPr>
                <p:cNvPr id="12" name="Ink 11">
                  <a:extLst>
                    <a:ext uri="{FF2B5EF4-FFF2-40B4-BE49-F238E27FC236}">
                      <a16:creationId xmlns:a16="http://schemas.microsoft.com/office/drawing/2014/main" id="{D516E9A9-CC9F-71C9-030E-6BEE123C924A}"/>
                    </a:ext>
                  </a:extLst>
                </p:cNvPr>
                <p:cNvPicPr/>
                <p:nvPr/>
              </p:nvPicPr>
              <p:blipFill>
                <a:blip r:embed="rId8"/>
                <a:stretch>
                  <a:fillRect/>
                </a:stretch>
              </p:blipFill>
              <p:spPr>
                <a:xfrm>
                  <a:off x="6073031" y="1461377"/>
                  <a:ext cx="1977845" cy="1268216"/>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5" name="Ink 14">
                  <a:extLst>
                    <a:ext uri="{FF2B5EF4-FFF2-40B4-BE49-F238E27FC236}">
                      <a16:creationId xmlns:a16="http://schemas.microsoft.com/office/drawing/2014/main" id="{517B2D68-8ABC-811A-0506-87C17ACD3EE7}"/>
                    </a:ext>
                  </a:extLst>
                </p14:cNvPr>
                <p14:cNvContentPartPr/>
                <p14:nvPr/>
              </p14:nvContentPartPr>
              <p14:xfrm>
                <a:off x="5512946" y="1868483"/>
                <a:ext cx="1543680" cy="807120"/>
              </p14:xfrm>
            </p:contentPart>
          </mc:Choice>
          <mc:Fallback xmlns="">
            <p:pic>
              <p:nvPicPr>
                <p:cNvPr id="15" name="Ink 14">
                  <a:extLst>
                    <a:ext uri="{FF2B5EF4-FFF2-40B4-BE49-F238E27FC236}">
                      <a16:creationId xmlns:a16="http://schemas.microsoft.com/office/drawing/2014/main" id="{517B2D68-8ABC-811A-0506-87C17ACD3EE7}"/>
                    </a:ext>
                  </a:extLst>
                </p:cNvPr>
                <p:cNvPicPr/>
                <p:nvPr/>
              </p:nvPicPr>
              <p:blipFill>
                <a:blip r:embed="rId10"/>
                <a:stretch>
                  <a:fillRect/>
                </a:stretch>
              </p:blipFill>
              <p:spPr>
                <a:xfrm>
                  <a:off x="5159870" y="1517916"/>
                  <a:ext cx="2241620" cy="1500102"/>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6" name="Ink 15">
                  <a:extLst>
                    <a:ext uri="{FF2B5EF4-FFF2-40B4-BE49-F238E27FC236}">
                      <a16:creationId xmlns:a16="http://schemas.microsoft.com/office/drawing/2014/main" id="{30161A2E-0F35-CB69-0D90-54486F9F0882}"/>
                    </a:ext>
                  </a:extLst>
                </p14:cNvPr>
                <p14:cNvContentPartPr/>
                <p14:nvPr/>
              </p14:nvContentPartPr>
              <p14:xfrm>
                <a:off x="7179026" y="2678843"/>
                <a:ext cx="81000" cy="60120"/>
              </p14:xfrm>
            </p:contentPart>
          </mc:Choice>
          <mc:Fallback xmlns="">
            <p:pic>
              <p:nvPicPr>
                <p:cNvPr id="16" name="Ink 15">
                  <a:extLst>
                    <a:ext uri="{FF2B5EF4-FFF2-40B4-BE49-F238E27FC236}">
                      <a16:creationId xmlns:a16="http://schemas.microsoft.com/office/drawing/2014/main" id="{30161A2E-0F35-CB69-0D90-54486F9F0882}"/>
                    </a:ext>
                  </a:extLst>
                </p:cNvPr>
                <p:cNvPicPr/>
                <p:nvPr/>
              </p:nvPicPr>
              <p:blipFill>
                <a:blip r:embed="rId12"/>
                <a:stretch>
                  <a:fillRect/>
                </a:stretch>
              </p:blipFill>
              <p:spPr>
                <a:xfrm>
                  <a:off x="6862390" y="2355698"/>
                  <a:ext cx="706909" cy="698895"/>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7" name="Ink 16">
                  <a:extLst>
                    <a:ext uri="{FF2B5EF4-FFF2-40B4-BE49-F238E27FC236}">
                      <a16:creationId xmlns:a16="http://schemas.microsoft.com/office/drawing/2014/main" id="{C1D52B45-93EB-F572-5A37-4FF4A638A414}"/>
                    </a:ext>
                  </a:extLst>
                </p14:cNvPr>
                <p14:cNvContentPartPr/>
                <p14:nvPr/>
              </p14:nvContentPartPr>
              <p14:xfrm>
                <a:off x="6817586" y="2157563"/>
                <a:ext cx="88200" cy="675720"/>
              </p14:xfrm>
            </p:contentPart>
          </mc:Choice>
          <mc:Fallback xmlns="">
            <p:pic>
              <p:nvPicPr>
                <p:cNvPr id="17" name="Ink 16">
                  <a:extLst>
                    <a:ext uri="{FF2B5EF4-FFF2-40B4-BE49-F238E27FC236}">
                      <a16:creationId xmlns:a16="http://schemas.microsoft.com/office/drawing/2014/main" id="{C1D52B45-93EB-F572-5A37-4FF4A638A414}"/>
                    </a:ext>
                  </a:extLst>
                </p:cNvPr>
                <p:cNvPicPr/>
                <p:nvPr/>
              </p:nvPicPr>
              <p:blipFill>
                <a:blip r:embed="rId14"/>
                <a:stretch>
                  <a:fillRect/>
                </a:stretch>
              </p:blipFill>
              <p:spPr>
                <a:xfrm>
                  <a:off x="6501536" y="1807491"/>
                  <a:ext cx="705600" cy="1367722"/>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9" name="Ink 18">
                  <a:extLst>
                    <a:ext uri="{FF2B5EF4-FFF2-40B4-BE49-F238E27FC236}">
                      <a16:creationId xmlns:a16="http://schemas.microsoft.com/office/drawing/2014/main" id="{1EA622E9-B79B-2E1C-BF5A-57FC89DFFBDD}"/>
                    </a:ext>
                  </a:extLst>
                </p14:cNvPr>
                <p14:cNvContentPartPr/>
                <p14:nvPr/>
              </p14:nvContentPartPr>
              <p14:xfrm>
                <a:off x="5589986" y="2059643"/>
                <a:ext cx="810720" cy="458280"/>
              </p14:xfrm>
            </p:contentPart>
          </mc:Choice>
          <mc:Fallback xmlns="">
            <p:pic>
              <p:nvPicPr>
                <p:cNvPr id="19" name="Ink 18">
                  <a:extLst>
                    <a:ext uri="{FF2B5EF4-FFF2-40B4-BE49-F238E27FC236}">
                      <a16:creationId xmlns:a16="http://schemas.microsoft.com/office/drawing/2014/main" id="{1EA622E9-B79B-2E1C-BF5A-57FC89DFFBDD}"/>
                    </a:ext>
                  </a:extLst>
                </p:cNvPr>
                <p:cNvPicPr/>
                <p:nvPr/>
              </p:nvPicPr>
              <p:blipFill>
                <a:blip r:embed="rId16"/>
                <a:stretch>
                  <a:fillRect/>
                </a:stretch>
              </p:blipFill>
              <p:spPr>
                <a:xfrm>
                  <a:off x="5237855" y="1713923"/>
                  <a:ext cx="1506793" cy="11336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0" name="Ink 19">
                  <a:extLst>
                    <a:ext uri="{FF2B5EF4-FFF2-40B4-BE49-F238E27FC236}">
                      <a16:creationId xmlns:a16="http://schemas.microsoft.com/office/drawing/2014/main" id="{30B541EB-55AE-78A7-FC3E-7CC3EAC16044}"/>
                    </a:ext>
                  </a:extLst>
                </p14:cNvPr>
                <p14:cNvContentPartPr/>
                <p14:nvPr/>
              </p14:nvContentPartPr>
              <p14:xfrm>
                <a:off x="5684666" y="2278883"/>
                <a:ext cx="726480" cy="1526040"/>
              </p14:xfrm>
            </p:contentPart>
          </mc:Choice>
          <mc:Fallback xmlns="">
            <p:pic>
              <p:nvPicPr>
                <p:cNvPr id="20" name="Ink 19">
                  <a:extLst>
                    <a:ext uri="{FF2B5EF4-FFF2-40B4-BE49-F238E27FC236}">
                      <a16:creationId xmlns:a16="http://schemas.microsoft.com/office/drawing/2014/main" id="{30B541EB-55AE-78A7-FC3E-7CC3EAC16044}"/>
                    </a:ext>
                  </a:extLst>
                </p:cNvPr>
                <p:cNvPicPr/>
                <p:nvPr/>
              </p:nvPicPr>
              <p:blipFill>
                <a:blip r:embed="rId18"/>
                <a:stretch>
                  <a:fillRect/>
                </a:stretch>
              </p:blipFill>
              <p:spPr>
                <a:xfrm>
                  <a:off x="5333670" y="1926089"/>
                  <a:ext cx="1420309" cy="2223424"/>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9">
            <p14:nvContentPartPr>
              <p14:cNvPr id="22" name="Ink 21">
                <a:extLst>
                  <a:ext uri="{FF2B5EF4-FFF2-40B4-BE49-F238E27FC236}">
                    <a16:creationId xmlns:a16="http://schemas.microsoft.com/office/drawing/2014/main" id="{DD6134E3-ED9A-8606-9A8E-80D6975F1FA0}"/>
                  </a:ext>
                </a:extLst>
              </p14:cNvPr>
              <p14:cNvContentPartPr/>
              <p14:nvPr/>
            </p14:nvContentPartPr>
            <p14:xfrm>
              <a:off x="6477386" y="2205083"/>
              <a:ext cx="7560" cy="421200"/>
            </p14:xfrm>
          </p:contentPart>
        </mc:Choice>
        <mc:Fallback xmlns="">
          <p:pic>
            <p:nvPicPr>
              <p:cNvPr id="22" name="Ink 21">
                <a:extLst>
                  <a:ext uri="{FF2B5EF4-FFF2-40B4-BE49-F238E27FC236}">
                    <a16:creationId xmlns:a16="http://schemas.microsoft.com/office/drawing/2014/main" id="{DD6134E3-ED9A-8606-9A8E-80D6975F1FA0}"/>
                  </a:ext>
                </a:extLst>
              </p:cNvPr>
              <p:cNvPicPr/>
              <p:nvPr/>
            </p:nvPicPr>
            <p:blipFill>
              <a:blip r:embed="rId20"/>
              <a:stretch>
                <a:fillRect/>
              </a:stretch>
            </p:blipFill>
            <p:spPr>
              <a:xfrm>
                <a:off x="6462266" y="2189963"/>
                <a:ext cx="37800" cy="451800"/>
              </a:xfrm>
              <a:prstGeom prst="rect">
                <a:avLst/>
              </a:prstGeom>
            </p:spPr>
          </p:pic>
        </mc:Fallback>
      </mc:AlternateContent>
    </p:spTree>
    <p:extLst>
      <p:ext uri="{BB962C8B-B14F-4D97-AF65-F5344CB8AC3E}">
        <p14:creationId xmlns:p14="http://schemas.microsoft.com/office/powerpoint/2010/main" val="5571522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08566" y="2419004"/>
            <a:ext cx="185305" cy="318029"/>
          </a:xfrm>
        </p:spPr>
        <p:txBody>
          <a:bodyPr>
            <a:normAutofit fontScale="90000"/>
          </a:bodyPr>
          <a:lstStyle/>
          <a:p>
            <a:endParaRPr lang="en-US" dirty="0">
              <a:solidFill>
                <a:schemeClr val="accent1"/>
              </a:solidFill>
              <a:latin typeface="Arial Black"/>
              <a:cs typeface="Arial Black"/>
            </a:endParaRPr>
          </a:p>
        </p:txBody>
      </p:sp>
      <p:pic>
        <p:nvPicPr>
          <p:cNvPr id="4" name="Content Placeholder 3" descr="skd181973sdc.png"/>
          <p:cNvPicPr>
            <a:picLocks noGrp="1" noChangeAspect="1"/>
          </p:cNvPicPr>
          <p:nvPr>
            <p:ph idx="1"/>
          </p:nvPr>
        </p:nvPicPr>
        <p:blipFill rotWithShape="1">
          <a:blip r:embed="rId3">
            <a:extLst>
              <a:ext uri="{28A0092B-C50C-407E-A947-70E740481C1C}">
                <a14:useLocalDpi xmlns:a14="http://schemas.microsoft.com/office/drawing/2010/main" val="0"/>
              </a:ext>
            </a:extLst>
          </a:blip>
          <a:srcRect l="-3734" t="14283" b="23637"/>
          <a:stretch/>
        </p:blipFill>
        <p:spPr>
          <a:xfrm>
            <a:off x="1437095" y="56647"/>
            <a:ext cx="8476163" cy="6809181"/>
          </a:xfrm>
          <a:solidFill>
            <a:schemeClr val="accent5">
              <a:lumMod val="40000"/>
              <a:lumOff val="60000"/>
            </a:schemeClr>
          </a:solidFill>
        </p:spPr>
      </p:pic>
      <p:sp>
        <p:nvSpPr>
          <p:cNvPr id="5" name="Rectangle 4"/>
          <p:cNvSpPr/>
          <p:nvPr/>
        </p:nvSpPr>
        <p:spPr>
          <a:xfrm>
            <a:off x="2997200" y="3244334"/>
            <a:ext cx="5926083" cy="3477875"/>
          </a:xfrm>
          <a:prstGeom prst="rect">
            <a:avLst/>
          </a:prstGeom>
        </p:spPr>
        <p:txBody>
          <a:bodyPr wrap="square">
            <a:spAutoFit/>
          </a:bodyPr>
          <a:lstStyle/>
          <a:p>
            <a:endParaRPr lang="en-US" sz="4400" dirty="0">
              <a:solidFill>
                <a:schemeClr val="accent1"/>
              </a:solidFill>
              <a:latin typeface="Chalkduster"/>
              <a:cs typeface="Chalkduster"/>
            </a:endParaRPr>
          </a:p>
          <a:p>
            <a:pPr algn="ctr"/>
            <a:r>
              <a:rPr lang="en-US" sz="4000" dirty="0">
                <a:solidFill>
                  <a:srgbClr val="002060"/>
                </a:solidFill>
                <a:latin typeface="Chalkduster"/>
                <a:cs typeface="Chalkduster"/>
              </a:rPr>
              <a:t>Any Questions?</a:t>
            </a:r>
          </a:p>
          <a:p>
            <a:pPr algn="ctr"/>
            <a:endParaRPr lang="en-US" sz="4400" dirty="0">
              <a:solidFill>
                <a:schemeClr val="accent1"/>
              </a:solidFill>
              <a:latin typeface="Chalkduster"/>
              <a:cs typeface="Chalkduster"/>
            </a:endParaRPr>
          </a:p>
          <a:p>
            <a:pPr algn="ctr"/>
            <a:r>
              <a:rPr lang="en-US" sz="4000" dirty="0" err="1">
                <a:solidFill>
                  <a:srgbClr val="C00000"/>
                </a:solidFill>
                <a:latin typeface="Chalkduster"/>
                <a:cs typeface="Chalkduster"/>
              </a:rPr>
              <a:t>Alguna</a:t>
            </a:r>
            <a:r>
              <a:rPr lang="en-US" sz="4000" dirty="0">
                <a:solidFill>
                  <a:srgbClr val="C00000"/>
                </a:solidFill>
                <a:latin typeface="Chalkduster"/>
                <a:cs typeface="Chalkduster"/>
              </a:rPr>
              <a:t> </a:t>
            </a:r>
            <a:r>
              <a:rPr lang="en-US" sz="4000" dirty="0" err="1">
                <a:solidFill>
                  <a:srgbClr val="C00000"/>
                </a:solidFill>
                <a:latin typeface="Chalkduster"/>
                <a:cs typeface="Chalkduster"/>
              </a:rPr>
              <a:t>Pregunta</a:t>
            </a:r>
            <a:r>
              <a:rPr lang="en-US" sz="4000" dirty="0">
                <a:solidFill>
                  <a:srgbClr val="C00000"/>
                </a:solidFill>
                <a:latin typeface="Chalkduster"/>
                <a:cs typeface="Chalkduster"/>
              </a:rPr>
              <a:t>?</a:t>
            </a:r>
          </a:p>
          <a:p>
            <a:endParaRPr lang="en-US" sz="4400" dirty="0">
              <a:solidFill>
                <a:srgbClr val="C00000"/>
              </a:solidFill>
              <a:latin typeface="Chalkduster"/>
              <a:cs typeface="Chalkduster"/>
            </a:endParaRPr>
          </a:p>
        </p:txBody>
      </p:sp>
      <p:sp>
        <p:nvSpPr>
          <p:cNvPr id="8" name="TextBox 7">
            <a:extLst>
              <a:ext uri="{FF2B5EF4-FFF2-40B4-BE49-F238E27FC236}">
                <a16:creationId xmlns:a16="http://schemas.microsoft.com/office/drawing/2014/main" id="{FD107F11-88D4-4692-7F8C-35BD3AAA5F12}"/>
              </a:ext>
            </a:extLst>
          </p:cNvPr>
          <p:cNvSpPr txBox="1"/>
          <p:nvPr/>
        </p:nvSpPr>
        <p:spPr>
          <a:xfrm>
            <a:off x="676865" y="438579"/>
            <a:ext cx="3157724" cy="2677656"/>
          </a:xfrm>
          <a:prstGeom prst="rect">
            <a:avLst/>
          </a:prstGeom>
          <a:noFill/>
        </p:spPr>
        <p:txBody>
          <a:bodyPr wrap="none" rtlCol="0">
            <a:spAutoFit/>
          </a:bodyPr>
          <a:lstStyle/>
          <a:p>
            <a:r>
              <a:rPr lang="en-US" sz="2800" b="1" dirty="0">
                <a:solidFill>
                  <a:schemeClr val="accent5">
                    <a:lumMod val="50000"/>
                  </a:schemeClr>
                </a:solidFill>
              </a:rPr>
              <a:t>Please contact</a:t>
            </a:r>
          </a:p>
          <a:p>
            <a:r>
              <a:rPr lang="en-US" sz="2800" b="1" dirty="0">
                <a:solidFill>
                  <a:schemeClr val="accent5">
                    <a:lumMod val="50000"/>
                  </a:schemeClr>
                </a:solidFill>
              </a:rPr>
              <a:t>your District</a:t>
            </a:r>
          </a:p>
          <a:p>
            <a:r>
              <a:rPr lang="en-US" sz="2800" b="1" dirty="0">
                <a:solidFill>
                  <a:schemeClr val="accent5">
                    <a:lumMod val="50000"/>
                  </a:schemeClr>
                </a:solidFill>
              </a:rPr>
              <a:t>Representative,</a:t>
            </a:r>
          </a:p>
          <a:p>
            <a:r>
              <a:rPr lang="en-US" sz="2800" b="1" dirty="0">
                <a:solidFill>
                  <a:schemeClr val="accent5">
                    <a:lumMod val="50000"/>
                  </a:schemeClr>
                </a:solidFill>
              </a:rPr>
              <a:t>Area Group Records</a:t>
            </a:r>
          </a:p>
          <a:p>
            <a:r>
              <a:rPr lang="en-US" sz="2800" b="1" dirty="0">
                <a:solidFill>
                  <a:schemeClr val="accent5">
                    <a:lumMod val="50000"/>
                  </a:schemeClr>
                </a:solidFill>
              </a:rPr>
              <a:t>Coordinator, or</a:t>
            </a:r>
          </a:p>
          <a:p>
            <a:r>
              <a:rPr lang="en-US" sz="2800" b="1" dirty="0">
                <a:solidFill>
                  <a:schemeClr val="accent5">
                    <a:lumMod val="50000"/>
                  </a:schemeClr>
                </a:solidFill>
              </a:rPr>
              <a:t>Delegate.</a:t>
            </a:r>
          </a:p>
        </p:txBody>
      </p:sp>
      <p:sp>
        <p:nvSpPr>
          <p:cNvPr id="9" name="TextBox 8">
            <a:extLst>
              <a:ext uri="{FF2B5EF4-FFF2-40B4-BE49-F238E27FC236}">
                <a16:creationId xmlns:a16="http://schemas.microsoft.com/office/drawing/2014/main" id="{20E07F02-7BBD-8241-C14F-DBE944E501C6}"/>
              </a:ext>
            </a:extLst>
          </p:cNvPr>
          <p:cNvSpPr txBox="1"/>
          <p:nvPr/>
        </p:nvSpPr>
        <p:spPr>
          <a:xfrm>
            <a:off x="9192985" y="311663"/>
            <a:ext cx="2528561" cy="3970318"/>
          </a:xfrm>
          <a:prstGeom prst="rect">
            <a:avLst/>
          </a:prstGeom>
          <a:noFill/>
        </p:spPr>
        <p:txBody>
          <a:bodyPr wrap="square" rtlCol="0">
            <a:spAutoFit/>
          </a:bodyPr>
          <a:lstStyle/>
          <a:p>
            <a:r>
              <a:rPr lang="en-US" sz="2800" b="1" i="0" u="none" strike="noStrike" dirty="0">
                <a:solidFill>
                  <a:srgbClr val="C00000"/>
                </a:solidFill>
                <a:effectLst/>
              </a:rPr>
              <a:t>Por favor, </a:t>
            </a:r>
            <a:r>
              <a:rPr lang="en-US" sz="2800" b="1" i="0" u="none" strike="noStrike" dirty="0" err="1">
                <a:solidFill>
                  <a:srgbClr val="C00000"/>
                </a:solidFill>
                <a:effectLst/>
              </a:rPr>
              <a:t>póngase</a:t>
            </a:r>
            <a:r>
              <a:rPr lang="en-US" sz="2800" b="1" i="0" u="none" strike="noStrike" dirty="0">
                <a:solidFill>
                  <a:srgbClr val="C00000"/>
                </a:solidFill>
                <a:effectLst/>
              </a:rPr>
              <a:t> </a:t>
            </a:r>
            <a:r>
              <a:rPr lang="en-US" sz="2800" b="1" i="0" u="none" strike="noStrike" dirty="0" err="1">
                <a:solidFill>
                  <a:srgbClr val="C00000"/>
                </a:solidFill>
                <a:effectLst/>
              </a:rPr>
              <a:t>en</a:t>
            </a:r>
            <a:r>
              <a:rPr lang="en-US" sz="2800" b="1" i="0" u="none" strike="noStrike" dirty="0">
                <a:solidFill>
                  <a:srgbClr val="C00000"/>
                </a:solidFill>
                <a:effectLst/>
              </a:rPr>
              <a:t> </a:t>
            </a:r>
            <a:r>
              <a:rPr lang="en-US" sz="2800" b="1" i="0" u="none" strike="noStrike" dirty="0" err="1">
                <a:solidFill>
                  <a:srgbClr val="C00000"/>
                </a:solidFill>
                <a:effectLst/>
              </a:rPr>
              <a:t>contacto</a:t>
            </a:r>
            <a:r>
              <a:rPr lang="en-US" sz="2800" b="1" i="0" u="none" strike="noStrike" dirty="0">
                <a:solidFill>
                  <a:srgbClr val="C00000"/>
                </a:solidFill>
                <a:effectLst/>
              </a:rPr>
              <a:t> con </a:t>
            </a:r>
            <a:r>
              <a:rPr lang="en-US" sz="2800" b="1" i="0" u="none" strike="noStrike" dirty="0" err="1">
                <a:solidFill>
                  <a:srgbClr val="C00000"/>
                </a:solidFill>
                <a:effectLst/>
              </a:rPr>
              <a:t>su</a:t>
            </a:r>
            <a:r>
              <a:rPr lang="en-US" sz="2800" b="1" i="0" u="none" strike="noStrike" dirty="0">
                <a:solidFill>
                  <a:srgbClr val="C00000"/>
                </a:solidFill>
                <a:effectLst/>
              </a:rPr>
              <a:t> Distrito </a:t>
            </a:r>
            <a:r>
              <a:rPr lang="en-US" sz="2800" b="1" i="0" u="none" strike="noStrike" dirty="0" err="1">
                <a:solidFill>
                  <a:srgbClr val="C00000"/>
                </a:solidFill>
                <a:effectLst/>
              </a:rPr>
              <a:t>Representante</a:t>
            </a:r>
            <a:r>
              <a:rPr lang="en-US" sz="2800" b="1" i="0" u="none" strike="noStrike" dirty="0">
                <a:solidFill>
                  <a:srgbClr val="C00000"/>
                </a:solidFill>
                <a:effectLst/>
              </a:rPr>
              <a:t>, </a:t>
            </a:r>
            <a:r>
              <a:rPr lang="en-US" sz="2800" b="1" dirty="0">
                <a:solidFill>
                  <a:srgbClr val="C00000"/>
                </a:solidFill>
              </a:rPr>
              <a:t>C</a:t>
            </a:r>
            <a:r>
              <a:rPr lang="en-US" sz="2800" b="1" i="0" u="none" strike="noStrike" dirty="0">
                <a:solidFill>
                  <a:srgbClr val="C00000"/>
                </a:solidFill>
                <a:effectLst/>
              </a:rPr>
              <a:t>oordinator de </a:t>
            </a:r>
            <a:r>
              <a:rPr lang="en-US" sz="2800" b="1" dirty="0" err="1">
                <a:solidFill>
                  <a:srgbClr val="C00000"/>
                </a:solidFill>
              </a:rPr>
              <a:t>rehistros</a:t>
            </a:r>
            <a:r>
              <a:rPr lang="en-US" sz="2800" b="1" i="0" u="none" strike="noStrike" dirty="0">
                <a:solidFill>
                  <a:srgbClr val="C00000"/>
                </a:solidFill>
                <a:effectLst/>
              </a:rPr>
              <a:t> </a:t>
            </a:r>
          </a:p>
          <a:p>
            <a:r>
              <a:rPr lang="en-US" sz="2800" b="1" i="0" u="none" strike="noStrike" dirty="0">
                <a:solidFill>
                  <a:srgbClr val="C00000"/>
                </a:solidFill>
                <a:effectLst/>
              </a:rPr>
              <a:t>de </a:t>
            </a:r>
            <a:r>
              <a:rPr lang="en-US" sz="2800" b="1" i="0" u="none" strike="noStrike" dirty="0" err="1">
                <a:solidFill>
                  <a:srgbClr val="C00000"/>
                </a:solidFill>
                <a:effectLst/>
              </a:rPr>
              <a:t>groupos</a:t>
            </a:r>
            <a:r>
              <a:rPr lang="en-US" sz="2800" b="1" i="0" u="none" strike="noStrike" dirty="0">
                <a:solidFill>
                  <a:srgbClr val="C00000"/>
                </a:solidFill>
                <a:effectLst/>
              </a:rPr>
              <a:t>, o </a:t>
            </a:r>
            <a:r>
              <a:rPr lang="en-US" sz="2800" b="1" i="0" u="none" strike="noStrike" dirty="0" err="1">
                <a:solidFill>
                  <a:srgbClr val="C00000"/>
                </a:solidFill>
                <a:effectLst/>
              </a:rPr>
              <a:t>Delegada</a:t>
            </a:r>
            <a:r>
              <a:rPr lang="en-US" sz="2800" b="1" i="0" u="none" strike="noStrike" dirty="0">
                <a:solidFill>
                  <a:srgbClr val="C00000"/>
                </a:solidFill>
                <a:effectLst/>
              </a:rPr>
              <a:t>.</a:t>
            </a:r>
            <a:endParaRPr lang="en-US" sz="2800" b="1" dirty="0">
              <a:solidFill>
                <a:srgbClr val="C00000"/>
              </a:solidFill>
            </a:endParaRPr>
          </a:p>
        </p:txBody>
      </p:sp>
    </p:spTree>
    <p:extLst>
      <p:ext uri="{BB962C8B-B14F-4D97-AF65-F5344CB8AC3E}">
        <p14:creationId xmlns:p14="http://schemas.microsoft.com/office/powerpoint/2010/main" val="2692704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5000">
              <a:schemeClr val="accent4">
                <a:lumMod val="20000"/>
                <a:lumOff val="80000"/>
              </a:schemeClr>
            </a:gs>
            <a:gs pos="0">
              <a:schemeClr val="accent1">
                <a:lumMod val="5000"/>
                <a:lumOff val="95000"/>
              </a:schemeClr>
            </a:gs>
            <a:gs pos="5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57F7F0-0525-2961-CDE4-9BDA5A0F9526}"/>
              </a:ext>
            </a:extLst>
          </p:cNvPr>
          <p:cNvSpPr txBox="1"/>
          <p:nvPr/>
        </p:nvSpPr>
        <p:spPr>
          <a:xfrm>
            <a:off x="394741" y="2098043"/>
            <a:ext cx="5396459" cy="4482639"/>
          </a:xfrm>
          <a:prstGeom prst="rect">
            <a:avLst/>
          </a:prstGeom>
          <a:noFill/>
        </p:spPr>
        <p:txBody>
          <a:bodyPr wrap="square" rtlCol="0">
            <a:spAutoFit/>
          </a:bodyPr>
          <a:lstStyle/>
          <a:p>
            <a:endParaRPr lang="en-US" sz="2400" dirty="0"/>
          </a:p>
          <a:p>
            <a:pPr marL="228600" marR="0" lvl="0" indent="-228600">
              <a:spcBef>
                <a:spcPts val="0"/>
              </a:spcBef>
              <a:spcAft>
                <a:spcPts val="0"/>
              </a:spcAft>
              <a:buAutoNum type="arabicParenR"/>
            </a:pPr>
            <a:r>
              <a:rPr lang="en-US" sz="24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Registered with WSO, meeting </a:t>
            </a:r>
            <a:r>
              <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physically</a:t>
            </a:r>
            <a:r>
              <a:rPr lang="en-US" sz="24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may have </a:t>
            </a:r>
            <a:r>
              <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electronic</a:t>
            </a:r>
            <a:r>
              <a:rPr lang="en-US" sz="24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component; </a:t>
            </a:r>
          </a:p>
          <a:p>
            <a:pPr marL="228600" marR="0" lvl="0" indent="-228600">
              <a:spcBef>
                <a:spcPts val="0"/>
              </a:spcBef>
              <a:spcAft>
                <a:spcPts val="0"/>
              </a:spcAft>
              <a:buAutoNum type="arabicParenR" startAt="2"/>
            </a:pPr>
            <a:r>
              <a:rPr lang="en-US" sz="2400" dirty="0">
                <a:solidFill>
                  <a:srgbClr val="002060"/>
                </a:solidFill>
                <a:effectLst/>
                <a:ea typeface="Calibri" panose="020F0502020204030204" pitchFamily="34" charset="0"/>
                <a:cs typeface="Calibri" panose="020F0502020204030204" pitchFamily="34" charset="0"/>
              </a:rPr>
              <a:t>Registered with WSO at a </a:t>
            </a:r>
            <a:r>
              <a:rPr lang="en-US" sz="2400" b="1" dirty="0">
                <a:solidFill>
                  <a:srgbClr val="002060"/>
                </a:solidFill>
                <a:effectLst/>
                <a:ea typeface="Calibri" panose="020F0502020204030204" pitchFamily="34" charset="0"/>
                <a:cs typeface="Calibri" panose="020F0502020204030204" pitchFamily="34" charset="0"/>
              </a:rPr>
              <a:t>physical</a:t>
            </a:r>
            <a:r>
              <a:rPr lang="en-US" sz="2400" dirty="0">
                <a:solidFill>
                  <a:srgbClr val="002060"/>
                </a:solidFill>
                <a:effectLst/>
                <a:ea typeface="Calibri" panose="020F0502020204030204" pitchFamily="34" charset="0"/>
                <a:cs typeface="Calibri" panose="020F0502020204030204" pitchFamily="34" charset="0"/>
              </a:rPr>
              <a:t> address, </a:t>
            </a:r>
            <a:r>
              <a:rPr lang="en-US" sz="2400" b="1" dirty="0">
                <a:solidFill>
                  <a:srgbClr val="002060"/>
                </a:solidFill>
                <a:effectLst/>
                <a:ea typeface="Calibri" panose="020F0502020204030204" pitchFamily="34" charset="0"/>
                <a:cs typeface="Calibri" panose="020F0502020204030204" pitchFamily="34" charset="0"/>
              </a:rPr>
              <a:t>temporarily</a:t>
            </a:r>
            <a:r>
              <a:rPr lang="en-US" sz="2400" dirty="0">
                <a:solidFill>
                  <a:srgbClr val="002060"/>
                </a:solidFill>
                <a:effectLst/>
                <a:ea typeface="Calibri" panose="020F0502020204030204" pitchFamily="34" charset="0"/>
                <a:cs typeface="Calibri" panose="020F0502020204030204" pitchFamily="34" charset="0"/>
              </a:rPr>
              <a:t> meeting </a:t>
            </a:r>
            <a:r>
              <a:rPr lang="en-US" sz="2400" b="1" dirty="0">
                <a:solidFill>
                  <a:srgbClr val="002060"/>
                </a:solidFill>
                <a:effectLst/>
                <a:ea typeface="Calibri" panose="020F0502020204030204" pitchFamily="34" charset="0"/>
                <a:cs typeface="Calibri" panose="020F0502020204030204" pitchFamily="34" charset="0"/>
              </a:rPr>
              <a:t>electronically</a:t>
            </a:r>
            <a:r>
              <a:rPr lang="en-US" sz="2400" dirty="0">
                <a:solidFill>
                  <a:srgbClr val="002060"/>
                </a:solidFill>
                <a:effectLst/>
                <a:ea typeface="Calibri" panose="020F0502020204030204" pitchFamily="34" charset="0"/>
                <a:cs typeface="Calibri" panose="020F0502020204030204" pitchFamily="34" charset="0"/>
              </a:rPr>
              <a:t>;</a:t>
            </a:r>
          </a:p>
          <a:p>
            <a:pPr marL="228600" marR="0" lvl="0" indent="-228600">
              <a:spcBef>
                <a:spcPts val="0"/>
              </a:spcBef>
              <a:spcAft>
                <a:spcPts val="0"/>
              </a:spcAft>
              <a:buAutoNum type="arabicParenR" startAt="2"/>
            </a:pP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E</a:t>
            </a:r>
            <a:r>
              <a:rPr lang="en-US" sz="24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lectronic meeting originating from       physical meeting, </a:t>
            </a:r>
            <a:r>
              <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not</a:t>
            </a:r>
            <a:r>
              <a:rPr lang="en-US" sz="24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meeting in the same room, time or day;</a:t>
            </a:r>
          </a:p>
          <a:p>
            <a:pPr marL="228600" marR="0" lvl="0" indent="-228600">
              <a:spcBef>
                <a:spcPts val="0"/>
              </a:spcBef>
              <a:spcAft>
                <a:spcPts val="0"/>
              </a:spcAft>
              <a:buAutoNum type="arabicParenR" startAt="2"/>
            </a:pP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N</a:t>
            </a:r>
            <a:r>
              <a:rPr lang="en-US" sz="24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ew </a:t>
            </a:r>
            <a:r>
              <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permanent</a:t>
            </a:r>
            <a:r>
              <a:rPr lang="en-US" sz="24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electronic</a:t>
            </a:r>
            <a:r>
              <a:rPr lang="en-US" sz="24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meeting. </a:t>
            </a:r>
            <a:endParaRPr lang="en-US" sz="2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3" name="TextBox 2">
            <a:extLst>
              <a:ext uri="{FF2B5EF4-FFF2-40B4-BE49-F238E27FC236}">
                <a16:creationId xmlns:a16="http://schemas.microsoft.com/office/drawing/2014/main" id="{292601C2-02AC-3B41-9B90-4FDBF5E9257C}"/>
              </a:ext>
            </a:extLst>
          </p:cNvPr>
          <p:cNvSpPr txBox="1"/>
          <p:nvPr/>
        </p:nvSpPr>
        <p:spPr>
          <a:xfrm>
            <a:off x="4075053" y="369821"/>
            <a:ext cx="4577920" cy="1077218"/>
          </a:xfrm>
          <a:prstGeom prst="rect">
            <a:avLst/>
          </a:prstGeom>
          <a:noFill/>
        </p:spPr>
        <p:txBody>
          <a:bodyPr wrap="none" rtlCol="0">
            <a:spAutoFit/>
          </a:bodyPr>
          <a:lstStyle/>
          <a:p>
            <a:pPr algn="ctr"/>
            <a:r>
              <a:rPr lang="en-US" sz="3200" b="1" dirty="0"/>
              <a:t>Four Types of Meetings</a:t>
            </a:r>
          </a:p>
          <a:p>
            <a:pPr algn="ctr"/>
            <a:r>
              <a:rPr lang="en-US" sz="3200" b="1" i="0" u="none" strike="noStrike" dirty="0">
                <a:solidFill>
                  <a:srgbClr val="C00000"/>
                </a:solidFill>
                <a:effectLst/>
              </a:rPr>
              <a:t>Cuatro </a:t>
            </a:r>
            <a:r>
              <a:rPr lang="en-US" sz="3200" b="1" i="0" u="none" strike="noStrike" dirty="0" err="1">
                <a:solidFill>
                  <a:srgbClr val="C00000"/>
                </a:solidFill>
                <a:effectLst/>
              </a:rPr>
              <a:t>tipos</a:t>
            </a:r>
            <a:r>
              <a:rPr lang="en-US" sz="3200" b="1" i="0" u="none" strike="noStrike" dirty="0">
                <a:solidFill>
                  <a:srgbClr val="C00000"/>
                </a:solidFill>
                <a:effectLst/>
              </a:rPr>
              <a:t> de </a:t>
            </a:r>
            <a:r>
              <a:rPr lang="en-US" sz="3200" b="1" i="0" u="none" strike="noStrike" dirty="0" err="1">
                <a:solidFill>
                  <a:srgbClr val="C00000"/>
                </a:solidFill>
                <a:effectLst/>
              </a:rPr>
              <a:t>reuniones</a:t>
            </a:r>
            <a:endParaRPr lang="en-US" sz="3200" b="1" dirty="0">
              <a:solidFill>
                <a:srgbClr val="C00000"/>
              </a:solidFill>
            </a:endParaRPr>
          </a:p>
        </p:txBody>
      </p:sp>
      <p:sp>
        <p:nvSpPr>
          <p:cNvPr id="4" name="TextBox 3">
            <a:extLst>
              <a:ext uri="{FF2B5EF4-FFF2-40B4-BE49-F238E27FC236}">
                <a16:creationId xmlns:a16="http://schemas.microsoft.com/office/drawing/2014/main" id="{EE7248A5-244F-FA6A-5928-CDA2FB1F3475}"/>
              </a:ext>
            </a:extLst>
          </p:cNvPr>
          <p:cNvSpPr txBox="1"/>
          <p:nvPr/>
        </p:nvSpPr>
        <p:spPr>
          <a:xfrm>
            <a:off x="6400800" y="2421209"/>
            <a:ext cx="5396459" cy="4154984"/>
          </a:xfrm>
          <a:prstGeom prst="rect">
            <a:avLst/>
          </a:prstGeom>
          <a:noFill/>
        </p:spPr>
        <p:txBody>
          <a:bodyPr wrap="square" rtlCol="0">
            <a:spAutoFit/>
          </a:bodyPr>
          <a:lstStyle/>
          <a:p>
            <a:pPr marL="342900" indent="-342900">
              <a:buAutoNum type="arabicPeriod"/>
            </a:pPr>
            <a:r>
              <a:rPr lang="en-US" sz="2400" b="0" i="0" u="none" strike="noStrike" dirty="0" err="1">
                <a:solidFill>
                  <a:srgbClr val="C00000"/>
                </a:solidFill>
                <a:effectLst/>
              </a:rPr>
              <a:t>Registrado</a:t>
            </a:r>
            <a:r>
              <a:rPr lang="en-US" sz="2400" b="0" i="0" u="none" strike="noStrike" dirty="0">
                <a:solidFill>
                  <a:srgbClr val="C00000"/>
                </a:solidFill>
                <a:effectLst/>
              </a:rPr>
              <a:t> </a:t>
            </a:r>
            <a:r>
              <a:rPr lang="en-US" sz="2400" b="0" i="0" u="none" strike="noStrike" dirty="0" err="1">
                <a:solidFill>
                  <a:srgbClr val="C00000"/>
                </a:solidFill>
                <a:effectLst/>
              </a:rPr>
              <a:t>en</a:t>
            </a:r>
            <a:r>
              <a:rPr lang="en-US" sz="2400" b="0" i="0" u="none" strike="noStrike" dirty="0">
                <a:solidFill>
                  <a:srgbClr val="C00000"/>
                </a:solidFill>
                <a:effectLst/>
              </a:rPr>
              <a:t> la OSM, </a:t>
            </a:r>
            <a:r>
              <a:rPr lang="en-US" sz="2400" b="0" i="0" u="none" strike="noStrike" dirty="0" err="1">
                <a:solidFill>
                  <a:srgbClr val="C00000"/>
                </a:solidFill>
                <a:effectLst/>
              </a:rPr>
              <a:t>reunión</a:t>
            </a:r>
            <a:r>
              <a:rPr lang="en-US" sz="2400" b="0" i="0" u="none" strike="noStrike" dirty="0">
                <a:solidFill>
                  <a:srgbClr val="C00000"/>
                </a:solidFill>
                <a:effectLst/>
              </a:rPr>
              <a:t> </a:t>
            </a:r>
            <a:r>
              <a:rPr lang="en-US" sz="2400" b="1" i="0" u="none" strike="noStrike" dirty="0" err="1">
                <a:solidFill>
                  <a:srgbClr val="C00000"/>
                </a:solidFill>
                <a:effectLst/>
              </a:rPr>
              <a:t>presencial</a:t>
            </a:r>
            <a:r>
              <a:rPr lang="en-US" sz="2400" b="0" i="0" u="none" strike="noStrike" dirty="0">
                <a:solidFill>
                  <a:srgbClr val="C00000"/>
                </a:solidFill>
                <a:effectLst/>
              </a:rPr>
              <a:t>, </a:t>
            </a:r>
            <a:r>
              <a:rPr lang="en-US" sz="2400" b="0" i="0" u="none" strike="noStrike" dirty="0" err="1">
                <a:solidFill>
                  <a:srgbClr val="C00000"/>
                </a:solidFill>
                <a:effectLst/>
              </a:rPr>
              <a:t>puede</a:t>
            </a:r>
            <a:r>
              <a:rPr lang="en-US" sz="2400" b="0" i="0" u="none" strike="noStrike" dirty="0">
                <a:solidFill>
                  <a:srgbClr val="C00000"/>
                </a:solidFill>
                <a:effectLst/>
              </a:rPr>
              <a:t> </a:t>
            </a:r>
            <a:r>
              <a:rPr lang="en-US" sz="2400" b="0" i="0" u="none" strike="noStrike" dirty="0" err="1">
                <a:solidFill>
                  <a:srgbClr val="C00000"/>
                </a:solidFill>
                <a:effectLst/>
              </a:rPr>
              <a:t>tener</a:t>
            </a:r>
            <a:r>
              <a:rPr lang="en-US" sz="2400" b="0" i="0" u="none" strike="noStrike" dirty="0">
                <a:solidFill>
                  <a:srgbClr val="C00000"/>
                </a:solidFill>
                <a:effectLst/>
              </a:rPr>
              <a:t> </a:t>
            </a:r>
            <a:r>
              <a:rPr lang="en-US" sz="2400" b="0" i="0" u="none" strike="noStrike" dirty="0" err="1">
                <a:solidFill>
                  <a:srgbClr val="C00000"/>
                </a:solidFill>
                <a:effectLst/>
              </a:rPr>
              <a:t>componente</a:t>
            </a:r>
            <a:r>
              <a:rPr lang="en-US" sz="2400" dirty="0">
                <a:solidFill>
                  <a:srgbClr val="C00000"/>
                </a:solidFill>
              </a:rPr>
              <a:t> </a:t>
            </a:r>
            <a:r>
              <a:rPr lang="en-US" sz="2400" b="1" i="0" u="none" strike="noStrike" dirty="0" err="1">
                <a:solidFill>
                  <a:srgbClr val="C00000"/>
                </a:solidFill>
                <a:effectLst/>
              </a:rPr>
              <a:t>electrónico</a:t>
            </a:r>
            <a:r>
              <a:rPr lang="en-US" sz="2400" b="0" i="0" u="none" strike="noStrike" dirty="0">
                <a:solidFill>
                  <a:srgbClr val="C00000"/>
                </a:solidFill>
                <a:effectLst/>
              </a:rPr>
              <a:t>;</a:t>
            </a:r>
          </a:p>
          <a:p>
            <a:pPr marL="342900" indent="-342900">
              <a:buAutoNum type="arabicPeriod"/>
            </a:pPr>
            <a:r>
              <a:rPr lang="en-US" sz="2400" b="0" i="0" u="none" strike="noStrike" dirty="0" err="1">
                <a:solidFill>
                  <a:srgbClr val="C00000"/>
                </a:solidFill>
                <a:effectLst/>
              </a:rPr>
              <a:t>Registrado</a:t>
            </a:r>
            <a:r>
              <a:rPr lang="en-US" sz="2400" b="0" i="0" u="none" strike="noStrike" dirty="0">
                <a:solidFill>
                  <a:srgbClr val="C00000"/>
                </a:solidFill>
                <a:effectLst/>
              </a:rPr>
              <a:t> </a:t>
            </a:r>
            <a:r>
              <a:rPr lang="en-US" sz="2400" b="0" i="0" u="none" strike="noStrike" dirty="0" err="1">
                <a:solidFill>
                  <a:srgbClr val="C00000"/>
                </a:solidFill>
                <a:effectLst/>
              </a:rPr>
              <a:t>en</a:t>
            </a:r>
            <a:r>
              <a:rPr lang="en-US" sz="2400" b="0" i="0" u="none" strike="noStrike" dirty="0">
                <a:solidFill>
                  <a:srgbClr val="C00000"/>
                </a:solidFill>
                <a:effectLst/>
              </a:rPr>
              <a:t> la OSM </a:t>
            </a:r>
            <a:r>
              <a:rPr lang="en-US" sz="2400" b="0" i="0" u="none" strike="noStrike" dirty="0" err="1">
                <a:solidFill>
                  <a:srgbClr val="C00000"/>
                </a:solidFill>
                <a:effectLst/>
              </a:rPr>
              <a:t>en</a:t>
            </a:r>
            <a:r>
              <a:rPr lang="en-US" sz="2400" b="0" i="0" u="none" strike="noStrike" dirty="0">
                <a:solidFill>
                  <a:srgbClr val="C00000"/>
                </a:solidFill>
                <a:effectLst/>
              </a:rPr>
              <a:t> </a:t>
            </a:r>
            <a:r>
              <a:rPr lang="en-US" sz="2400" b="0" i="0" u="none" strike="noStrike" dirty="0" err="1">
                <a:solidFill>
                  <a:srgbClr val="C00000"/>
                </a:solidFill>
                <a:effectLst/>
              </a:rPr>
              <a:t>una</a:t>
            </a:r>
            <a:r>
              <a:rPr lang="en-US" sz="2400" b="0" i="0" u="none" strike="noStrike" dirty="0">
                <a:solidFill>
                  <a:srgbClr val="C00000"/>
                </a:solidFill>
                <a:effectLst/>
              </a:rPr>
              <a:t> </a:t>
            </a:r>
            <a:r>
              <a:rPr lang="en-US" sz="2400" b="0" i="0" u="none" strike="noStrike" dirty="0" err="1">
                <a:solidFill>
                  <a:srgbClr val="C00000"/>
                </a:solidFill>
                <a:effectLst/>
              </a:rPr>
              <a:t>dirección</a:t>
            </a:r>
            <a:r>
              <a:rPr lang="en-US" sz="2400" b="0" i="0" u="none" strike="noStrike" dirty="0">
                <a:solidFill>
                  <a:srgbClr val="C00000"/>
                </a:solidFill>
                <a:effectLst/>
              </a:rPr>
              <a:t> </a:t>
            </a:r>
            <a:r>
              <a:rPr lang="en-US" sz="2400" b="1" i="0" u="none" strike="noStrike" dirty="0" err="1">
                <a:solidFill>
                  <a:srgbClr val="C00000"/>
                </a:solidFill>
                <a:effectLst/>
              </a:rPr>
              <a:t>presencial</a:t>
            </a:r>
            <a:r>
              <a:rPr lang="en-US" sz="2400" b="0" i="0" u="none" strike="noStrike" dirty="0">
                <a:solidFill>
                  <a:srgbClr val="C00000"/>
                </a:solidFill>
                <a:effectLst/>
              </a:rPr>
              <a:t>, </a:t>
            </a:r>
            <a:r>
              <a:rPr lang="en-US" sz="2400" b="0" i="0" u="none" strike="noStrike" dirty="0" err="1">
                <a:solidFill>
                  <a:srgbClr val="C00000"/>
                </a:solidFill>
                <a:effectLst/>
              </a:rPr>
              <a:t>reuniéndose</a:t>
            </a:r>
            <a:r>
              <a:rPr lang="en-US" sz="2400" b="0" i="0" u="none" strike="noStrike" dirty="0">
                <a:solidFill>
                  <a:srgbClr val="C00000"/>
                </a:solidFill>
                <a:effectLst/>
              </a:rPr>
              <a:t> </a:t>
            </a:r>
            <a:r>
              <a:rPr lang="en-US" sz="2400" b="1" i="0" u="none" strike="noStrike" dirty="0" err="1">
                <a:solidFill>
                  <a:srgbClr val="C00000"/>
                </a:solidFill>
                <a:effectLst/>
              </a:rPr>
              <a:t>temporalmente</a:t>
            </a:r>
            <a:r>
              <a:rPr lang="en-US" sz="2400" b="0" i="0" u="none" strike="noStrike" dirty="0">
                <a:solidFill>
                  <a:srgbClr val="C00000"/>
                </a:solidFill>
                <a:effectLst/>
              </a:rPr>
              <a:t> </a:t>
            </a:r>
            <a:r>
              <a:rPr lang="en-US" sz="2400" b="1" i="0" u="none" strike="noStrike" dirty="0" err="1">
                <a:solidFill>
                  <a:srgbClr val="C00000"/>
                </a:solidFill>
                <a:effectLst/>
              </a:rPr>
              <a:t>electrónicamente</a:t>
            </a:r>
            <a:r>
              <a:rPr lang="en-US" sz="2400" b="0" i="0" u="none" strike="noStrike" dirty="0">
                <a:solidFill>
                  <a:srgbClr val="C00000"/>
                </a:solidFill>
                <a:effectLst/>
              </a:rPr>
              <a:t>;</a:t>
            </a:r>
          </a:p>
          <a:p>
            <a:pPr marL="342900" indent="-342900">
              <a:buAutoNum type="arabicPeriod"/>
            </a:pPr>
            <a:r>
              <a:rPr lang="en-US" sz="2400" b="0" i="0" u="none" strike="noStrike" dirty="0" err="1">
                <a:solidFill>
                  <a:srgbClr val="C00000"/>
                </a:solidFill>
                <a:effectLst/>
              </a:rPr>
              <a:t>Reunión</a:t>
            </a:r>
            <a:r>
              <a:rPr lang="en-US" sz="2400" b="0" i="0" u="none" strike="noStrike" dirty="0">
                <a:solidFill>
                  <a:srgbClr val="C00000"/>
                </a:solidFill>
                <a:effectLst/>
              </a:rPr>
              <a:t> </a:t>
            </a:r>
            <a:r>
              <a:rPr lang="en-US" sz="2400" b="0" i="0" u="none" strike="noStrike" dirty="0" err="1">
                <a:solidFill>
                  <a:srgbClr val="C00000"/>
                </a:solidFill>
                <a:effectLst/>
              </a:rPr>
              <a:t>electrónica</a:t>
            </a:r>
            <a:r>
              <a:rPr lang="en-US" sz="2400" b="0" i="0" u="none" strike="noStrike" dirty="0">
                <a:solidFill>
                  <a:srgbClr val="C00000"/>
                </a:solidFill>
                <a:effectLst/>
              </a:rPr>
              <a:t> </a:t>
            </a:r>
            <a:r>
              <a:rPr lang="en-US" sz="2400" b="0" i="0" u="none" strike="noStrike" dirty="0" err="1">
                <a:solidFill>
                  <a:srgbClr val="C00000"/>
                </a:solidFill>
                <a:effectLst/>
              </a:rPr>
              <a:t>originada</a:t>
            </a:r>
            <a:r>
              <a:rPr lang="en-US" sz="2400" b="0" i="0" u="none" strike="noStrike" dirty="0">
                <a:solidFill>
                  <a:srgbClr val="C00000"/>
                </a:solidFill>
                <a:effectLst/>
              </a:rPr>
              <a:t> </a:t>
            </a:r>
            <a:r>
              <a:rPr lang="en-US" sz="2400" b="0" i="0" u="none" strike="noStrike" dirty="0" err="1">
                <a:solidFill>
                  <a:srgbClr val="C00000"/>
                </a:solidFill>
                <a:effectLst/>
              </a:rPr>
              <a:t>en</a:t>
            </a:r>
            <a:r>
              <a:rPr lang="en-US" sz="2400" b="0" i="0" u="none" strike="noStrike" dirty="0">
                <a:solidFill>
                  <a:srgbClr val="C00000"/>
                </a:solidFill>
                <a:effectLst/>
              </a:rPr>
              <a:t> </a:t>
            </a:r>
            <a:r>
              <a:rPr lang="en-US" sz="2400" b="0" i="0" u="none" strike="noStrike" dirty="0" err="1">
                <a:solidFill>
                  <a:srgbClr val="C00000"/>
                </a:solidFill>
                <a:effectLst/>
              </a:rPr>
              <a:t>reunión</a:t>
            </a:r>
            <a:r>
              <a:rPr lang="en-US" sz="2400" b="0" i="0" u="none" strike="noStrike" dirty="0">
                <a:solidFill>
                  <a:srgbClr val="C00000"/>
                </a:solidFill>
                <a:effectLst/>
              </a:rPr>
              <a:t> </a:t>
            </a:r>
            <a:r>
              <a:rPr lang="en-US" sz="2400" i="0" u="none" strike="noStrike" dirty="0" err="1">
                <a:solidFill>
                  <a:srgbClr val="C00000"/>
                </a:solidFill>
                <a:effectLst/>
              </a:rPr>
              <a:t>presencial</a:t>
            </a:r>
            <a:r>
              <a:rPr lang="en-US" sz="2400" b="0" i="0" u="none" strike="noStrike" dirty="0">
                <a:solidFill>
                  <a:srgbClr val="C00000"/>
                </a:solidFill>
                <a:effectLst/>
              </a:rPr>
              <a:t>, </a:t>
            </a:r>
            <a:r>
              <a:rPr lang="en-US" sz="2400" b="1" i="0" u="none" strike="noStrike" dirty="0">
                <a:solidFill>
                  <a:srgbClr val="C00000"/>
                </a:solidFill>
                <a:effectLst/>
              </a:rPr>
              <a:t>no</a:t>
            </a:r>
            <a:r>
              <a:rPr lang="en-US" sz="2400" b="0" i="0" u="none" strike="noStrike" dirty="0">
                <a:solidFill>
                  <a:srgbClr val="C00000"/>
                </a:solidFill>
                <a:effectLst/>
              </a:rPr>
              <a:t> </a:t>
            </a:r>
            <a:r>
              <a:rPr lang="en-US" sz="2400" b="0" i="0" u="none" strike="noStrike" dirty="0" err="1">
                <a:solidFill>
                  <a:srgbClr val="C00000"/>
                </a:solidFill>
                <a:effectLst/>
              </a:rPr>
              <a:t>reunida</a:t>
            </a:r>
            <a:r>
              <a:rPr lang="en-US" sz="2400" b="0" i="0" u="none" strike="noStrike" dirty="0">
                <a:solidFill>
                  <a:srgbClr val="C00000"/>
                </a:solidFill>
                <a:effectLst/>
              </a:rPr>
              <a:t> </a:t>
            </a:r>
            <a:r>
              <a:rPr lang="en-US" sz="2400" b="0" i="0" u="none" strike="noStrike" dirty="0" err="1">
                <a:solidFill>
                  <a:srgbClr val="C00000"/>
                </a:solidFill>
                <a:effectLst/>
              </a:rPr>
              <a:t>en</a:t>
            </a:r>
            <a:r>
              <a:rPr lang="en-US" sz="2400" b="0" i="0" u="none" strike="noStrike" dirty="0">
                <a:solidFill>
                  <a:srgbClr val="C00000"/>
                </a:solidFill>
                <a:effectLst/>
              </a:rPr>
              <a:t> la </a:t>
            </a:r>
            <a:r>
              <a:rPr lang="en-US" sz="2400" b="0" i="0" u="none" strike="noStrike" dirty="0" err="1">
                <a:solidFill>
                  <a:srgbClr val="C00000"/>
                </a:solidFill>
                <a:effectLst/>
              </a:rPr>
              <a:t>misma</a:t>
            </a:r>
            <a:r>
              <a:rPr lang="en-US" sz="2400" b="0" i="0" u="none" strike="noStrike" dirty="0">
                <a:solidFill>
                  <a:srgbClr val="C00000"/>
                </a:solidFill>
                <a:effectLst/>
              </a:rPr>
              <a:t> </a:t>
            </a:r>
            <a:r>
              <a:rPr lang="en-US" sz="2400" b="0" i="0" u="none" strike="noStrike" dirty="0" err="1">
                <a:solidFill>
                  <a:srgbClr val="C00000"/>
                </a:solidFill>
                <a:effectLst/>
              </a:rPr>
              <a:t>sala</a:t>
            </a:r>
            <a:r>
              <a:rPr lang="en-US" sz="2400" b="0" i="0" u="none" strike="noStrike" dirty="0">
                <a:solidFill>
                  <a:srgbClr val="C00000"/>
                </a:solidFill>
                <a:effectLst/>
              </a:rPr>
              <a:t>, hora o día;</a:t>
            </a:r>
          </a:p>
          <a:p>
            <a:pPr marL="342900" indent="-342900">
              <a:buAutoNum type="arabicPeriod"/>
            </a:pPr>
            <a:r>
              <a:rPr lang="en-US" sz="2400" b="0" i="0" u="none" strike="noStrike" dirty="0">
                <a:solidFill>
                  <a:srgbClr val="C00000"/>
                </a:solidFill>
                <a:effectLst/>
              </a:rPr>
              <a:t>Nueva </a:t>
            </a:r>
            <a:r>
              <a:rPr lang="en-US" sz="2400" b="0" i="0" u="none" strike="noStrike" dirty="0" err="1">
                <a:solidFill>
                  <a:srgbClr val="C00000"/>
                </a:solidFill>
                <a:effectLst/>
              </a:rPr>
              <a:t>reunión</a:t>
            </a:r>
            <a:r>
              <a:rPr lang="en-US" sz="2400" b="0" i="0" u="none" strike="noStrike" dirty="0">
                <a:solidFill>
                  <a:srgbClr val="C00000"/>
                </a:solidFill>
                <a:effectLst/>
              </a:rPr>
              <a:t> </a:t>
            </a:r>
            <a:r>
              <a:rPr lang="en-US" sz="2400" b="1" i="0" u="none" strike="noStrike" dirty="0" err="1">
                <a:solidFill>
                  <a:srgbClr val="C00000"/>
                </a:solidFill>
                <a:effectLst/>
              </a:rPr>
              <a:t>electrónica</a:t>
            </a:r>
            <a:r>
              <a:rPr lang="en-US" sz="2400" b="0" i="0" u="none" strike="noStrike" dirty="0">
                <a:solidFill>
                  <a:srgbClr val="C00000"/>
                </a:solidFill>
                <a:effectLst/>
              </a:rPr>
              <a:t> </a:t>
            </a:r>
            <a:r>
              <a:rPr lang="en-US" sz="2400" b="1" i="0" u="none" strike="noStrike" dirty="0" err="1">
                <a:solidFill>
                  <a:srgbClr val="C00000"/>
                </a:solidFill>
                <a:effectLst/>
              </a:rPr>
              <a:t>permanente</a:t>
            </a:r>
            <a:r>
              <a:rPr lang="en-US" sz="2400" b="0" i="0" u="none" strike="noStrike" dirty="0">
                <a:solidFill>
                  <a:srgbClr val="C00000"/>
                </a:solidFill>
                <a:effectLst/>
              </a:rPr>
              <a:t>. </a:t>
            </a:r>
            <a:endParaRPr lang="en-US" sz="2400" dirty="0">
              <a:solidFill>
                <a:srgbClr val="C00000"/>
              </a:solidFill>
            </a:endParaRPr>
          </a:p>
        </p:txBody>
      </p:sp>
      <p:pic>
        <p:nvPicPr>
          <p:cNvPr id="7" name="Picture 6">
            <a:extLst>
              <a:ext uri="{FF2B5EF4-FFF2-40B4-BE49-F238E27FC236}">
                <a16:creationId xmlns:a16="http://schemas.microsoft.com/office/drawing/2014/main" id="{89F26B68-B985-DB64-F9A6-83D20EA3E49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94742" y="358331"/>
            <a:ext cx="3497430" cy="1555046"/>
          </a:xfrm>
          <a:prstGeom prst="rect">
            <a:avLst/>
          </a:prstGeom>
        </p:spPr>
      </p:pic>
      <p:sp>
        <p:nvSpPr>
          <p:cNvPr id="9" name="TextBox 8">
            <a:extLst>
              <a:ext uri="{FF2B5EF4-FFF2-40B4-BE49-F238E27FC236}">
                <a16:creationId xmlns:a16="http://schemas.microsoft.com/office/drawing/2014/main" id="{37B8D786-3088-865E-3A05-8A3801D1DC58}"/>
              </a:ext>
            </a:extLst>
          </p:cNvPr>
          <p:cNvSpPr txBox="1"/>
          <p:nvPr/>
        </p:nvSpPr>
        <p:spPr>
          <a:xfrm>
            <a:off x="394741" y="1913378"/>
            <a:ext cx="2743200" cy="507831"/>
          </a:xfrm>
          <a:prstGeom prst="rect">
            <a:avLst/>
          </a:prstGeom>
          <a:noFill/>
        </p:spPr>
        <p:txBody>
          <a:bodyPr wrap="square" rtlCol="0">
            <a:spAutoFit/>
          </a:bodyPr>
          <a:lstStyle/>
          <a:p>
            <a:r>
              <a:rPr lang="en-US" sz="900" dirty="0">
                <a:hlinkClick r:id="rId4" tooltip="https://blogs.ed.ac.uk/bulletin-magazine/2020/11/04/the-edinburgh-hybrid-teaching-exchange-what-weve-learned-about-hybrid-since-june/"/>
              </a:rPr>
              <a:t>This Photo</a:t>
            </a:r>
            <a:r>
              <a:rPr lang="en-US" sz="900" dirty="0"/>
              <a:t> by Unknown Author is licensed under </a:t>
            </a:r>
            <a:r>
              <a:rPr lang="en-US" sz="900" dirty="0">
                <a:hlinkClick r:id="rId5" tooltip="https://creativecommons.org/licenses/by/3.0/"/>
              </a:rPr>
              <a:t>CC BY</a:t>
            </a:r>
            <a:endParaRPr lang="en-US" sz="900" dirty="0"/>
          </a:p>
          <a:p>
            <a:endParaRPr lang="en-US" dirty="0"/>
          </a:p>
        </p:txBody>
      </p:sp>
      <p:pic>
        <p:nvPicPr>
          <p:cNvPr id="11" name="Picture 10">
            <a:extLst>
              <a:ext uri="{FF2B5EF4-FFF2-40B4-BE49-F238E27FC236}">
                <a16:creationId xmlns:a16="http://schemas.microsoft.com/office/drawing/2014/main" id="{E619C249-0B4D-8069-65CD-AB63BB0C55DC}"/>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8835855" y="401357"/>
            <a:ext cx="2743200" cy="1765936"/>
          </a:xfrm>
          <a:prstGeom prst="rect">
            <a:avLst/>
          </a:prstGeom>
        </p:spPr>
      </p:pic>
    </p:spTree>
    <p:extLst>
      <p:ext uri="{BB962C8B-B14F-4D97-AF65-F5344CB8AC3E}">
        <p14:creationId xmlns:p14="http://schemas.microsoft.com/office/powerpoint/2010/main" val="3428383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45000">
              <a:schemeClr val="accent4">
                <a:lumMod val="20000"/>
                <a:lumOff val="80000"/>
              </a:schemeClr>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2A1E63-FC3C-0782-7D05-9C89F680CB07}"/>
              </a:ext>
            </a:extLst>
          </p:cNvPr>
          <p:cNvSpPr txBox="1"/>
          <p:nvPr/>
        </p:nvSpPr>
        <p:spPr>
          <a:xfrm>
            <a:off x="619455" y="378292"/>
            <a:ext cx="10953090" cy="1077218"/>
          </a:xfrm>
          <a:prstGeom prst="rect">
            <a:avLst/>
          </a:prstGeom>
          <a:noFill/>
        </p:spPr>
        <p:txBody>
          <a:bodyPr wrap="square" rtlCol="0">
            <a:spAutoFit/>
          </a:bodyPr>
          <a:lstStyle/>
          <a:p>
            <a:pPr algn="ctr"/>
            <a:r>
              <a:rPr lang="en-US" sz="3200" b="1" dirty="0">
                <a:solidFill>
                  <a:schemeClr val="accent5">
                    <a:lumMod val="50000"/>
                  </a:schemeClr>
                </a:solidFill>
              </a:rPr>
              <a:t>Is Your WSO Group Record Up-to-Date?</a:t>
            </a:r>
          </a:p>
          <a:p>
            <a:pPr algn="ctr"/>
            <a:r>
              <a:rPr lang="en-US" sz="3200" b="1" i="0" u="none" strike="noStrike" dirty="0">
                <a:solidFill>
                  <a:srgbClr val="C00000"/>
                </a:solidFill>
                <a:effectLst/>
              </a:rPr>
              <a:t>¿</a:t>
            </a:r>
            <a:r>
              <a:rPr lang="en-US" sz="3200" b="1" i="0" u="none" strike="noStrike" dirty="0" err="1">
                <a:solidFill>
                  <a:srgbClr val="C00000"/>
                </a:solidFill>
                <a:effectLst/>
              </a:rPr>
              <a:t>Está</a:t>
            </a:r>
            <a:r>
              <a:rPr lang="en-US" sz="3200" b="1" i="0" u="none" strike="noStrike" dirty="0">
                <a:solidFill>
                  <a:srgbClr val="C00000"/>
                </a:solidFill>
                <a:effectLst/>
              </a:rPr>
              <a:t> </a:t>
            </a:r>
            <a:r>
              <a:rPr lang="en-US" sz="3200" b="1" i="0" u="none" strike="noStrike" dirty="0" err="1">
                <a:solidFill>
                  <a:srgbClr val="C00000"/>
                </a:solidFill>
                <a:effectLst/>
              </a:rPr>
              <a:t>actualizado</a:t>
            </a:r>
            <a:r>
              <a:rPr lang="en-US" sz="3200" b="1" i="0" u="none" strike="noStrike" dirty="0">
                <a:solidFill>
                  <a:srgbClr val="C00000"/>
                </a:solidFill>
                <a:effectLst/>
              </a:rPr>
              <a:t> de </a:t>
            </a:r>
            <a:r>
              <a:rPr lang="en-US" sz="3200" b="1" i="0" u="none" strike="noStrike" dirty="0" err="1">
                <a:solidFill>
                  <a:srgbClr val="C00000"/>
                </a:solidFill>
                <a:effectLst/>
              </a:rPr>
              <a:t>registro</a:t>
            </a:r>
            <a:r>
              <a:rPr lang="en-US" sz="3200" b="1" i="0" u="none" strike="noStrike" dirty="0">
                <a:solidFill>
                  <a:srgbClr val="C00000"/>
                </a:solidFill>
                <a:effectLst/>
              </a:rPr>
              <a:t> de </a:t>
            </a:r>
            <a:r>
              <a:rPr lang="en-US" sz="3200" b="1" i="0" u="none" strike="noStrike" dirty="0" err="1">
                <a:solidFill>
                  <a:srgbClr val="C00000"/>
                </a:solidFill>
                <a:effectLst/>
              </a:rPr>
              <a:t>su</a:t>
            </a:r>
            <a:r>
              <a:rPr lang="en-US" sz="3200" b="1" i="0" u="none" strike="noStrike" dirty="0">
                <a:solidFill>
                  <a:srgbClr val="C00000"/>
                </a:solidFill>
                <a:effectLst/>
              </a:rPr>
              <a:t> </a:t>
            </a:r>
            <a:r>
              <a:rPr lang="en-US" sz="3200" b="1" i="0" u="none" strike="noStrike" dirty="0" err="1">
                <a:solidFill>
                  <a:srgbClr val="C00000"/>
                </a:solidFill>
                <a:effectLst/>
              </a:rPr>
              <a:t>grupo</a:t>
            </a:r>
            <a:r>
              <a:rPr lang="en-US" sz="3200" b="1" i="0" u="none" strike="noStrike" dirty="0">
                <a:solidFill>
                  <a:srgbClr val="C00000"/>
                </a:solidFill>
                <a:effectLst/>
              </a:rPr>
              <a:t> </a:t>
            </a:r>
            <a:r>
              <a:rPr lang="en-US" sz="3200" b="1" i="0" u="none" strike="noStrike" dirty="0" err="1">
                <a:solidFill>
                  <a:srgbClr val="C00000"/>
                </a:solidFill>
                <a:effectLst/>
              </a:rPr>
              <a:t>en</a:t>
            </a:r>
            <a:r>
              <a:rPr lang="en-US" sz="3200" b="1" i="0" u="none" strike="noStrike" dirty="0">
                <a:solidFill>
                  <a:srgbClr val="C00000"/>
                </a:solidFill>
                <a:effectLst/>
              </a:rPr>
              <a:t> WSO?</a:t>
            </a:r>
            <a:endParaRPr lang="en-US" sz="3200" b="1" dirty="0">
              <a:solidFill>
                <a:srgbClr val="C00000"/>
              </a:solidFill>
            </a:endParaRPr>
          </a:p>
        </p:txBody>
      </p:sp>
      <p:sp>
        <p:nvSpPr>
          <p:cNvPr id="5" name="TextBox 4">
            <a:extLst>
              <a:ext uri="{FF2B5EF4-FFF2-40B4-BE49-F238E27FC236}">
                <a16:creationId xmlns:a16="http://schemas.microsoft.com/office/drawing/2014/main" id="{9414F459-BF53-B965-CE0E-9FEFA1BF6453}"/>
              </a:ext>
            </a:extLst>
          </p:cNvPr>
          <p:cNvSpPr txBox="1"/>
          <p:nvPr/>
        </p:nvSpPr>
        <p:spPr>
          <a:xfrm>
            <a:off x="2168051" y="3932571"/>
            <a:ext cx="8534851" cy="1384995"/>
          </a:xfrm>
          <a:prstGeom prst="rect">
            <a:avLst/>
          </a:prstGeom>
          <a:noFill/>
        </p:spPr>
        <p:txBody>
          <a:bodyPr wrap="square" rtlCol="0">
            <a:spAutoFit/>
          </a:bodyPr>
          <a:lstStyle/>
          <a:p>
            <a:pPr algn="ctr"/>
            <a:r>
              <a:rPr lang="en-US" sz="2800" b="1" dirty="0">
                <a:solidFill>
                  <a:schemeClr val="accent5">
                    <a:lumMod val="50000"/>
                  </a:schemeClr>
                </a:solidFill>
              </a:rPr>
              <a:t>Newcomers often reach out first to WSO for help</a:t>
            </a:r>
          </a:p>
          <a:p>
            <a:pPr algn="ctr"/>
            <a:r>
              <a:rPr lang="en-US" sz="2800" b="1" i="0" u="none" strike="noStrike" dirty="0">
                <a:solidFill>
                  <a:srgbClr val="C00000"/>
                </a:solidFill>
                <a:effectLst/>
              </a:rPr>
              <a:t>Los </a:t>
            </a:r>
            <a:r>
              <a:rPr lang="en-US" sz="2800" b="1" i="0" u="none" strike="noStrike" dirty="0" err="1">
                <a:solidFill>
                  <a:srgbClr val="C00000"/>
                </a:solidFill>
                <a:effectLst/>
              </a:rPr>
              <a:t>recién</a:t>
            </a:r>
            <a:r>
              <a:rPr lang="en-US" sz="2800" b="1" i="0" u="none" strike="noStrike" dirty="0">
                <a:solidFill>
                  <a:srgbClr val="C00000"/>
                </a:solidFill>
                <a:effectLst/>
              </a:rPr>
              <a:t> </a:t>
            </a:r>
            <a:r>
              <a:rPr lang="en-US" sz="2800" b="1" i="0" u="none" strike="noStrike" dirty="0" err="1">
                <a:solidFill>
                  <a:srgbClr val="C00000"/>
                </a:solidFill>
                <a:effectLst/>
              </a:rPr>
              <a:t>llegados</a:t>
            </a:r>
            <a:r>
              <a:rPr lang="en-US" sz="2800" b="1" i="0" u="none" strike="noStrike" dirty="0">
                <a:solidFill>
                  <a:srgbClr val="C00000"/>
                </a:solidFill>
                <a:effectLst/>
              </a:rPr>
              <a:t> a menudo se </a:t>
            </a:r>
            <a:r>
              <a:rPr lang="en-US" sz="2800" b="1" i="0" u="none" strike="noStrike" dirty="0" err="1">
                <a:solidFill>
                  <a:srgbClr val="C00000"/>
                </a:solidFill>
                <a:effectLst/>
              </a:rPr>
              <a:t>comunican</a:t>
            </a:r>
            <a:r>
              <a:rPr lang="en-US" sz="2800" b="1" i="0" u="none" strike="noStrike" dirty="0">
                <a:solidFill>
                  <a:srgbClr val="C00000"/>
                </a:solidFill>
                <a:effectLst/>
              </a:rPr>
              <a:t> primero con OSM para </a:t>
            </a:r>
            <a:r>
              <a:rPr lang="en-US" sz="2800" b="1" i="0" u="none" strike="noStrike" dirty="0" err="1">
                <a:solidFill>
                  <a:srgbClr val="C00000"/>
                </a:solidFill>
                <a:effectLst/>
              </a:rPr>
              <a:t>obtener</a:t>
            </a:r>
            <a:r>
              <a:rPr lang="en-US" sz="2800" b="1" i="0" u="none" strike="noStrike" dirty="0">
                <a:solidFill>
                  <a:srgbClr val="C00000"/>
                </a:solidFill>
                <a:effectLst/>
              </a:rPr>
              <a:t> </a:t>
            </a:r>
            <a:r>
              <a:rPr lang="en-US" sz="2800" b="1" i="0" u="none" strike="noStrike" dirty="0" err="1">
                <a:solidFill>
                  <a:srgbClr val="C00000"/>
                </a:solidFill>
                <a:effectLst/>
              </a:rPr>
              <a:t>ayuda</a:t>
            </a:r>
            <a:endParaRPr lang="en-US" sz="2800" b="1" dirty="0">
              <a:solidFill>
                <a:srgbClr val="C00000"/>
              </a:solidFill>
            </a:endParaRPr>
          </a:p>
        </p:txBody>
      </p:sp>
      <p:sp>
        <p:nvSpPr>
          <p:cNvPr id="7" name="TextBox 6">
            <a:extLst>
              <a:ext uri="{FF2B5EF4-FFF2-40B4-BE49-F238E27FC236}">
                <a16:creationId xmlns:a16="http://schemas.microsoft.com/office/drawing/2014/main" id="{C37AC940-8FB2-DDF3-5E51-FDF4EA07CCAD}"/>
              </a:ext>
            </a:extLst>
          </p:cNvPr>
          <p:cNvSpPr txBox="1"/>
          <p:nvPr/>
        </p:nvSpPr>
        <p:spPr>
          <a:xfrm>
            <a:off x="3845281" y="2160090"/>
            <a:ext cx="5180393" cy="1077218"/>
          </a:xfrm>
          <a:prstGeom prst="rect">
            <a:avLst/>
          </a:prstGeom>
          <a:noFill/>
        </p:spPr>
        <p:txBody>
          <a:bodyPr wrap="none" rtlCol="0">
            <a:spAutoFit/>
          </a:bodyPr>
          <a:lstStyle/>
          <a:p>
            <a:pPr algn="ctr"/>
            <a:r>
              <a:rPr lang="en-US" sz="3200" b="1" dirty="0">
                <a:solidFill>
                  <a:schemeClr val="accent5">
                    <a:lumMod val="50000"/>
                  </a:schemeClr>
                </a:solidFill>
              </a:rPr>
              <a:t>Why is this important?</a:t>
            </a:r>
          </a:p>
          <a:p>
            <a:pPr algn="ctr"/>
            <a:r>
              <a:rPr lang="en-US" sz="3200" b="1" i="0" u="none" strike="noStrike" dirty="0">
                <a:solidFill>
                  <a:srgbClr val="C00000"/>
                </a:solidFill>
                <a:effectLst/>
              </a:rPr>
              <a:t>¿Por </a:t>
            </a:r>
            <a:r>
              <a:rPr lang="en-US" sz="3200" b="1" i="0" u="none" strike="noStrike" dirty="0" err="1">
                <a:solidFill>
                  <a:srgbClr val="C00000"/>
                </a:solidFill>
                <a:effectLst/>
              </a:rPr>
              <a:t>qué</a:t>
            </a:r>
            <a:r>
              <a:rPr lang="en-US" sz="3200" b="1" i="0" u="none" strike="noStrike" dirty="0">
                <a:solidFill>
                  <a:srgbClr val="C00000"/>
                </a:solidFill>
                <a:effectLst/>
              </a:rPr>
              <a:t> es </a:t>
            </a:r>
            <a:r>
              <a:rPr lang="en-US" sz="3200" b="1" i="0" u="none" strike="noStrike" dirty="0" err="1">
                <a:solidFill>
                  <a:srgbClr val="C00000"/>
                </a:solidFill>
                <a:effectLst/>
              </a:rPr>
              <a:t>esto</a:t>
            </a:r>
            <a:r>
              <a:rPr lang="en-US" sz="3200" b="1" i="0" u="none" strike="noStrike" dirty="0">
                <a:solidFill>
                  <a:srgbClr val="C00000"/>
                </a:solidFill>
                <a:effectLst/>
              </a:rPr>
              <a:t> </a:t>
            </a:r>
            <a:r>
              <a:rPr lang="en-US" sz="3200" b="1" i="0" u="none" strike="noStrike" dirty="0" err="1">
                <a:solidFill>
                  <a:srgbClr val="C00000"/>
                </a:solidFill>
                <a:effectLst/>
              </a:rPr>
              <a:t>importante</a:t>
            </a:r>
            <a:r>
              <a:rPr lang="en-US" sz="3200" b="1" i="0" u="none" strike="noStrike" dirty="0">
                <a:solidFill>
                  <a:srgbClr val="C00000"/>
                </a:solidFill>
                <a:effectLst/>
              </a:rPr>
              <a:t>?</a:t>
            </a:r>
            <a:endParaRPr lang="en-US" sz="3200" b="1" dirty="0">
              <a:solidFill>
                <a:srgbClr val="C00000"/>
              </a:solidFill>
            </a:endParaRPr>
          </a:p>
        </p:txBody>
      </p:sp>
      <p:sp>
        <p:nvSpPr>
          <p:cNvPr id="8" name="TextBox 7">
            <a:extLst>
              <a:ext uri="{FF2B5EF4-FFF2-40B4-BE49-F238E27FC236}">
                <a16:creationId xmlns:a16="http://schemas.microsoft.com/office/drawing/2014/main" id="{F8B06DBF-40C4-2567-FD91-9AEE7EF7A720}"/>
              </a:ext>
            </a:extLst>
          </p:cNvPr>
          <p:cNvSpPr txBox="1"/>
          <p:nvPr/>
        </p:nvSpPr>
        <p:spPr>
          <a:xfrm>
            <a:off x="352678" y="5542676"/>
            <a:ext cx="3177915" cy="1477328"/>
          </a:xfrm>
          <a:prstGeom prst="rect">
            <a:avLst/>
          </a:prstGeom>
          <a:noFill/>
        </p:spPr>
        <p:txBody>
          <a:bodyPr wrap="square" rtlCol="0">
            <a:spAutoFit/>
          </a:bodyPr>
          <a:lstStyle/>
          <a:p>
            <a:pPr algn="ctr"/>
            <a:r>
              <a:rPr lang="en-US" sz="2400" i="1" dirty="0"/>
              <a:t>It’s also good to update District, AIS and  Intergroup listings</a:t>
            </a:r>
          </a:p>
          <a:p>
            <a:endParaRPr lang="en-US" dirty="0"/>
          </a:p>
        </p:txBody>
      </p:sp>
      <p:sp>
        <p:nvSpPr>
          <p:cNvPr id="10" name="TextBox 9">
            <a:extLst>
              <a:ext uri="{FF2B5EF4-FFF2-40B4-BE49-F238E27FC236}">
                <a16:creationId xmlns:a16="http://schemas.microsoft.com/office/drawing/2014/main" id="{C1BFF6BB-E6D8-5995-F1FE-DD5DB7D5BA86}"/>
              </a:ext>
            </a:extLst>
          </p:cNvPr>
          <p:cNvSpPr txBox="1"/>
          <p:nvPr/>
        </p:nvSpPr>
        <p:spPr>
          <a:xfrm>
            <a:off x="8317428" y="5565338"/>
            <a:ext cx="3801362" cy="1477328"/>
          </a:xfrm>
          <a:prstGeom prst="rect">
            <a:avLst/>
          </a:prstGeom>
          <a:noFill/>
        </p:spPr>
        <p:txBody>
          <a:bodyPr wrap="none" rtlCol="0">
            <a:spAutoFit/>
          </a:bodyPr>
          <a:lstStyle/>
          <a:p>
            <a:pPr algn="ctr"/>
            <a:r>
              <a:rPr lang="en-US" sz="2400" b="0" i="1" u="none" strike="noStrike" dirty="0" err="1">
                <a:solidFill>
                  <a:srgbClr val="C00000"/>
                </a:solidFill>
                <a:effectLst/>
              </a:rPr>
              <a:t>También</a:t>
            </a:r>
            <a:r>
              <a:rPr lang="en-US" sz="2400" b="0" i="1" u="none" strike="noStrike" dirty="0">
                <a:solidFill>
                  <a:srgbClr val="C00000"/>
                </a:solidFill>
                <a:effectLst/>
              </a:rPr>
              <a:t> es bueno </a:t>
            </a:r>
            <a:r>
              <a:rPr lang="en-US" sz="2400" b="0" i="1" u="none" strike="noStrike" dirty="0" err="1">
                <a:solidFill>
                  <a:srgbClr val="C00000"/>
                </a:solidFill>
                <a:effectLst/>
              </a:rPr>
              <a:t>actualizar</a:t>
            </a:r>
            <a:r>
              <a:rPr lang="en-US" sz="2400" b="0" i="1" u="none" strike="noStrike" dirty="0">
                <a:solidFill>
                  <a:srgbClr val="C00000"/>
                </a:solidFill>
                <a:effectLst/>
              </a:rPr>
              <a:t> </a:t>
            </a:r>
          </a:p>
          <a:p>
            <a:pPr algn="ctr"/>
            <a:r>
              <a:rPr lang="en-US" sz="2400" b="0" i="1" u="none" strike="noStrike" dirty="0" err="1">
                <a:solidFill>
                  <a:srgbClr val="C00000"/>
                </a:solidFill>
                <a:effectLst/>
              </a:rPr>
              <a:t>los</a:t>
            </a:r>
            <a:r>
              <a:rPr lang="en-US" sz="2400" b="0" i="1" u="none" strike="noStrike" dirty="0">
                <a:solidFill>
                  <a:srgbClr val="C00000"/>
                </a:solidFill>
                <a:effectLst/>
              </a:rPr>
              <a:t> </a:t>
            </a:r>
            <a:r>
              <a:rPr lang="en-US" sz="2400" b="0" i="1" u="none" strike="noStrike" dirty="0" err="1">
                <a:solidFill>
                  <a:srgbClr val="C00000"/>
                </a:solidFill>
                <a:effectLst/>
              </a:rPr>
              <a:t>listados</a:t>
            </a:r>
            <a:r>
              <a:rPr lang="en-US" sz="2400" i="1" dirty="0">
                <a:solidFill>
                  <a:srgbClr val="C00000"/>
                </a:solidFill>
              </a:rPr>
              <a:t> </a:t>
            </a:r>
            <a:r>
              <a:rPr lang="en-US" sz="2400" b="0" i="1" u="none" strike="noStrike" dirty="0">
                <a:solidFill>
                  <a:srgbClr val="C00000"/>
                </a:solidFill>
                <a:effectLst/>
              </a:rPr>
              <a:t>de </a:t>
            </a:r>
            <a:r>
              <a:rPr lang="en-US" sz="2400" b="0" i="1" u="none" strike="noStrike" dirty="0" err="1">
                <a:solidFill>
                  <a:srgbClr val="C00000"/>
                </a:solidFill>
                <a:effectLst/>
              </a:rPr>
              <a:t>distrito</a:t>
            </a:r>
            <a:r>
              <a:rPr lang="en-US" sz="2400" b="0" i="1" u="none" strike="noStrike" dirty="0">
                <a:solidFill>
                  <a:srgbClr val="C00000"/>
                </a:solidFill>
                <a:effectLst/>
              </a:rPr>
              <a:t>, </a:t>
            </a:r>
          </a:p>
          <a:p>
            <a:pPr algn="ctr"/>
            <a:r>
              <a:rPr lang="en-US" sz="2400" b="0" i="1" u="none" strike="noStrike" dirty="0">
                <a:solidFill>
                  <a:srgbClr val="C00000"/>
                </a:solidFill>
                <a:effectLst/>
              </a:rPr>
              <a:t>SIA y </a:t>
            </a:r>
            <a:r>
              <a:rPr lang="en-US" sz="2400" b="0" i="1" u="none" strike="noStrike" dirty="0" err="1">
                <a:solidFill>
                  <a:srgbClr val="C00000"/>
                </a:solidFill>
                <a:effectLst/>
              </a:rPr>
              <a:t>intergrupo</a:t>
            </a:r>
            <a:endParaRPr lang="en-US" sz="2400" i="1" dirty="0">
              <a:solidFill>
                <a:srgbClr val="C00000"/>
              </a:solidFill>
            </a:endParaRPr>
          </a:p>
          <a:p>
            <a:endParaRPr lang="en-US" dirty="0"/>
          </a:p>
        </p:txBody>
      </p:sp>
      <p:pic>
        <p:nvPicPr>
          <p:cNvPr id="13" name="Picture 12">
            <a:extLst>
              <a:ext uri="{FF2B5EF4-FFF2-40B4-BE49-F238E27FC236}">
                <a16:creationId xmlns:a16="http://schemas.microsoft.com/office/drawing/2014/main" id="{1DA7497E-6499-3601-54D1-9771380BDB0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rot="10800000">
            <a:off x="619456" y="1869169"/>
            <a:ext cx="2893168" cy="1873772"/>
          </a:xfrm>
          <a:prstGeom prst="rect">
            <a:avLst/>
          </a:prstGeom>
        </p:spPr>
      </p:pic>
      <p:pic>
        <p:nvPicPr>
          <p:cNvPr id="16" name="Picture 15">
            <a:extLst>
              <a:ext uri="{FF2B5EF4-FFF2-40B4-BE49-F238E27FC236}">
                <a16:creationId xmlns:a16="http://schemas.microsoft.com/office/drawing/2014/main" id="{6122535D-82C9-D0F4-7B73-EADF74E717BE}"/>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9152373" y="1877886"/>
            <a:ext cx="2512024" cy="1675500"/>
          </a:xfrm>
          <a:prstGeom prst="rect">
            <a:avLst/>
          </a:prstGeom>
        </p:spPr>
      </p:pic>
    </p:spTree>
    <p:extLst>
      <p:ext uri="{BB962C8B-B14F-4D97-AF65-F5344CB8AC3E}">
        <p14:creationId xmlns:p14="http://schemas.microsoft.com/office/powerpoint/2010/main" val="1420313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3000">
              <a:schemeClr val="accent4">
                <a:lumMod val="20000"/>
                <a:lumOff val="80000"/>
              </a:schemeClr>
            </a:gs>
            <a:gs pos="0">
              <a:schemeClr val="accent1">
                <a:lumMod val="5000"/>
                <a:lumOff val="95000"/>
              </a:schemeClr>
            </a:gs>
            <a:gs pos="61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383B7C-4A13-2462-7D0D-E128FF348167}"/>
              </a:ext>
            </a:extLst>
          </p:cNvPr>
          <p:cNvSpPr txBox="1"/>
          <p:nvPr/>
        </p:nvSpPr>
        <p:spPr>
          <a:xfrm>
            <a:off x="2436472" y="436063"/>
            <a:ext cx="7946599" cy="769441"/>
          </a:xfrm>
          <a:prstGeom prst="rect">
            <a:avLst/>
          </a:prstGeom>
          <a:noFill/>
        </p:spPr>
        <p:txBody>
          <a:bodyPr wrap="none" rtlCol="0">
            <a:spAutoFit/>
          </a:bodyPr>
          <a:lstStyle/>
          <a:p>
            <a:r>
              <a:rPr lang="en-US" sz="4400" b="1" dirty="0">
                <a:solidFill>
                  <a:srgbClr val="002060"/>
                </a:solidFill>
              </a:rPr>
              <a:t>Locating Your WSO Group Record</a:t>
            </a:r>
          </a:p>
        </p:txBody>
      </p:sp>
      <p:sp>
        <p:nvSpPr>
          <p:cNvPr id="3" name="TextBox 2">
            <a:extLst>
              <a:ext uri="{FF2B5EF4-FFF2-40B4-BE49-F238E27FC236}">
                <a16:creationId xmlns:a16="http://schemas.microsoft.com/office/drawing/2014/main" id="{956B566C-B93E-9F09-61F6-B509DD1320DE}"/>
              </a:ext>
            </a:extLst>
          </p:cNvPr>
          <p:cNvSpPr txBox="1"/>
          <p:nvPr/>
        </p:nvSpPr>
        <p:spPr>
          <a:xfrm>
            <a:off x="2256521" y="1871310"/>
            <a:ext cx="7051418" cy="1938992"/>
          </a:xfrm>
          <a:prstGeom prst="rect">
            <a:avLst/>
          </a:prstGeom>
          <a:noFill/>
        </p:spPr>
        <p:txBody>
          <a:bodyPr wrap="none" rtlCol="0">
            <a:spAutoFit/>
          </a:bodyPr>
          <a:lstStyle/>
          <a:p>
            <a:pPr marL="514350" indent="-514350">
              <a:buAutoNum type="arabicPeriod"/>
            </a:pPr>
            <a:r>
              <a:rPr lang="en-US" sz="4000" b="1" dirty="0">
                <a:solidFill>
                  <a:schemeClr val="accent5">
                    <a:lumMod val="50000"/>
                  </a:schemeClr>
                </a:solidFill>
              </a:rPr>
              <a:t>&lt;al-</a:t>
            </a:r>
            <a:r>
              <a:rPr lang="en-US" sz="4000" b="1" dirty="0" err="1">
                <a:solidFill>
                  <a:schemeClr val="accent5">
                    <a:lumMod val="50000"/>
                  </a:schemeClr>
                </a:solidFill>
              </a:rPr>
              <a:t>anon.org</a:t>
            </a:r>
            <a:r>
              <a:rPr lang="en-US" sz="4000" b="1" dirty="0">
                <a:solidFill>
                  <a:schemeClr val="accent5">
                    <a:lumMod val="50000"/>
                  </a:schemeClr>
                </a:solidFill>
              </a:rPr>
              <a:t>&gt; (WSO website) </a:t>
            </a:r>
          </a:p>
          <a:p>
            <a:pPr marL="514350" indent="-514350">
              <a:buAutoNum type="arabicPeriod"/>
            </a:pPr>
            <a:r>
              <a:rPr lang="en-US" sz="4000" b="1" dirty="0">
                <a:solidFill>
                  <a:schemeClr val="accent5">
                    <a:lumMod val="50000"/>
                  </a:schemeClr>
                </a:solidFill>
              </a:rPr>
              <a:t>Members Tab</a:t>
            </a:r>
          </a:p>
          <a:p>
            <a:pPr marL="514350" indent="-514350">
              <a:buAutoNum type="arabicPeriod"/>
            </a:pPr>
            <a:r>
              <a:rPr lang="en-US" sz="4000" b="1" dirty="0">
                <a:solidFill>
                  <a:srgbClr val="C00000"/>
                </a:solidFill>
              </a:rPr>
              <a:t>AFG Records</a:t>
            </a:r>
          </a:p>
        </p:txBody>
      </p:sp>
      <p:pic>
        <p:nvPicPr>
          <p:cNvPr id="7" name="Picture 6">
            <a:extLst>
              <a:ext uri="{FF2B5EF4-FFF2-40B4-BE49-F238E27FC236}">
                <a16:creationId xmlns:a16="http://schemas.microsoft.com/office/drawing/2014/main" id="{134B317B-B0B7-8326-4730-A53947B106C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001246" y="3155524"/>
            <a:ext cx="3523919" cy="2350331"/>
          </a:xfrm>
          <a:prstGeom prst="rect">
            <a:avLst/>
          </a:prstGeom>
        </p:spPr>
      </p:pic>
      <p:sp>
        <p:nvSpPr>
          <p:cNvPr id="12" name="TextBox 11">
            <a:extLst>
              <a:ext uri="{FF2B5EF4-FFF2-40B4-BE49-F238E27FC236}">
                <a16:creationId xmlns:a16="http://schemas.microsoft.com/office/drawing/2014/main" id="{5A08587A-A976-B62E-491E-7148FA0FAF10}"/>
              </a:ext>
            </a:extLst>
          </p:cNvPr>
          <p:cNvSpPr txBox="1"/>
          <p:nvPr/>
        </p:nvSpPr>
        <p:spPr>
          <a:xfrm>
            <a:off x="216131" y="5977820"/>
            <a:ext cx="11724147" cy="584775"/>
          </a:xfrm>
          <a:prstGeom prst="rect">
            <a:avLst/>
          </a:prstGeom>
          <a:noFill/>
        </p:spPr>
        <p:txBody>
          <a:bodyPr wrap="square" rtlCol="0">
            <a:spAutoFit/>
          </a:bodyPr>
          <a:lstStyle/>
          <a:p>
            <a:r>
              <a:rPr lang="en-US" sz="3200" b="0" i="0" u="none" strike="noStrike" dirty="0">
                <a:solidFill>
                  <a:schemeClr val="accent5">
                    <a:lumMod val="75000"/>
                  </a:schemeClr>
                </a:solidFill>
                <a:effectLst/>
                <a:latin typeface="arial" panose="020B0604020202020204" pitchFamily="34" charset="0"/>
                <a:hlinkClick r:id="rId5">
                  <a:extLst>
                    <a:ext uri="{A12FA001-AC4F-418D-AE19-62706E023703}">
                      <ahyp:hlinkClr xmlns:ahyp="http://schemas.microsoft.com/office/drawing/2018/hyperlinkcolor" val="tx"/>
                    </a:ext>
                  </a:extLst>
                </a:hlinkClick>
              </a:rPr>
              <a:t> https://al-anon.org/al-anon-meetings/find-an-al-anon-meeting/</a:t>
            </a:r>
            <a:endParaRPr lang="en-US" sz="3200" dirty="0">
              <a:solidFill>
                <a:schemeClr val="accent5">
                  <a:lumMod val="75000"/>
                </a:schemeClr>
              </a:solidFill>
            </a:endParaRPr>
          </a:p>
        </p:txBody>
      </p:sp>
    </p:spTree>
    <p:extLst>
      <p:ext uri="{BB962C8B-B14F-4D97-AF65-F5344CB8AC3E}">
        <p14:creationId xmlns:p14="http://schemas.microsoft.com/office/powerpoint/2010/main" val="1594363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F06331-84BF-6082-2A00-3F27F24825ED}"/>
              </a:ext>
            </a:extLst>
          </p:cNvPr>
          <p:cNvPicPr>
            <a:picLocks noChangeAspect="1"/>
          </p:cNvPicPr>
          <p:nvPr/>
        </p:nvPicPr>
        <p:blipFill>
          <a:blip r:embed="rId3"/>
          <a:stretch>
            <a:fillRect/>
          </a:stretch>
        </p:blipFill>
        <p:spPr>
          <a:xfrm>
            <a:off x="-355384" y="-603115"/>
            <a:ext cx="12547385" cy="7842115"/>
          </a:xfrm>
          <a:prstGeom prst="rect">
            <a:avLst/>
          </a:prstGeom>
        </p:spPr>
      </p:pic>
    </p:spTree>
    <p:extLst>
      <p:ext uri="{BB962C8B-B14F-4D97-AF65-F5344CB8AC3E}">
        <p14:creationId xmlns:p14="http://schemas.microsoft.com/office/powerpoint/2010/main" val="3175332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5000">
              <a:schemeClr val="accent4">
                <a:lumMod val="20000"/>
                <a:lumOff val="80000"/>
              </a:schemeClr>
            </a:gs>
            <a:gs pos="0">
              <a:schemeClr val="accent1">
                <a:lumMod val="5000"/>
                <a:lumOff val="95000"/>
              </a:schemeClr>
            </a:gs>
            <a:gs pos="5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068AEFF-E994-B052-61C4-D50C5A8055DE}"/>
              </a:ext>
            </a:extLst>
          </p:cNvPr>
          <p:cNvSpPr txBox="1"/>
          <p:nvPr/>
        </p:nvSpPr>
        <p:spPr>
          <a:xfrm>
            <a:off x="2155644" y="481531"/>
            <a:ext cx="7664086" cy="1200329"/>
          </a:xfrm>
          <a:prstGeom prst="rect">
            <a:avLst/>
          </a:prstGeom>
          <a:noFill/>
        </p:spPr>
        <p:txBody>
          <a:bodyPr wrap="none" rtlCol="0">
            <a:spAutoFit/>
          </a:bodyPr>
          <a:lstStyle/>
          <a:p>
            <a:pPr algn="ctr"/>
            <a:r>
              <a:rPr lang="en-US" sz="3600" b="1" dirty="0"/>
              <a:t>Updating your Group Record </a:t>
            </a:r>
          </a:p>
          <a:p>
            <a:pPr algn="ctr"/>
            <a:r>
              <a:rPr lang="en-US" sz="3600" b="1" dirty="0"/>
              <a:t>depends on how your group is meeting</a:t>
            </a:r>
          </a:p>
        </p:txBody>
      </p:sp>
      <p:sp>
        <p:nvSpPr>
          <p:cNvPr id="5" name="TextBox 4">
            <a:extLst>
              <a:ext uri="{FF2B5EF4-FFF2-40B4-BE49-F238E27FC236}">
                <a16:creationId xmlns:a16="http://schemas.microsoft.com/office/drawing/2014/main" id="{5805EB43-97EA-8138-5BAA-65A909956AB5}"/>
              </a:ext>
            </a:extLst>
          </p:cNvPr>
          <p:cNvSpPr txBox="1"/>
          <p:nvPr/>
        </p:nvSpPr>
        <p:spPr>
          <a:xfrm>
            <a:off x="2155644" y="5414666"/>
            <a:ext cx="7735003" cy="1200329"/>
          </a:xfrm>
          <a:prstGeom prst="rect">
            <a:avLst/>
          </a:prstGeom>
          <a:noFill/>
        </p:spPr>
        <p:txBody>
          <a:bodyPr wrap="none" rtlCol="0">
            <a:spAutoFit/>
          </a:bodyPr>
          <a:lstStyle/>
          <a:p>
            <a:pPr algn="ctr"/>
            <a:r>
              <a:rPr lang="en-US" sz="3600" b="1" i="0" u="none" strike="noStrike" dirty="0">
                <a:solidFill>
                  <a:srgbClr val="C00000"/>
                </a:solidFill>
                <a:effectLst/>
              </a:rPr>
              <a:t>La </a:t>
            </a:r>
            <a:r>
              <a:rPr lang="en-US" sz="3600" b="1" i="0" u="none" strike="noStrike" dirty="0" err="1">
                <a:solidFill>
                  <a:srgbClr val="C00000"/>
                </a:solidFill>
                <a:effectLst/>
              </a:rPr>
              <a:t>actualización</a:t>
            </a:r>
            <a:r>
              <a:rPr lang="en-US" sz="3600" b="1" i="0" u="none" strike="noStrike" dirty="0">
                <a:solidFill>
                  <a:srgbClr val="C00000"/>
                </a:solidFill>
                <a:effectLst/>
              </a:rPr>
              <a:t> del </a:t>
            </a:r>
            <a:r>
              <a:rPr lang="en-US" sz="3600" b="1" i="0" u="none" strike="noStrike" dirty="0" err="1">
                <a:solidFill>
                  <a:srgbClr val="C00000"/>
                </a:solidFill>
                <a:effectLst/>
              </a:rPr>
              <a:t>registro</a:t>
            </a:r>
            <a:r>
              <a:rPr lang="en-US" sz="3600" b="1" i="0" u="none" strike="noStrike" dirty="0">
                <a:solidFill>
                  <a:srgbClr val="C00000"/>
                </a:solidFill>
                <a:effectLst/>
              </a:rPr>
              <a:t> de </a:t>
            </a:r>
            <a:r>
              <a:rPr lang="en-US" sz="3600" b="1" i="0" u="none" strike="noStrike" dirty="0" err="1">
                <a:solidFill>
                  <a:srgbClr val="C00000"/>
                </a:solidFill>
                <a:effectLst/>
              </a:rPr>
              <a:t>grupo</a:t>
            </a:r>
            <a:r>
              <a:rPr lang="en-US" sz="3600" b="1" i="0" u="none" strike="noStrike" dirty="0">
                <a:solidFill>
                  <a:srgbClr val="C00000"/>
                </a:solidFill>
                <a:effectLst/>
              </a:rPr>
              <a:t> </a:t>
            </a:r>
          </a:p>
          <a:p>
            <a:pPr algn="ctr"/>
            <a:r>
              <a:rPr lang="en-US" sz="3600" b="1" i="0" u="none" strike="noStrike" dirty="0" err="1">
                <a:solidFill>
                  <a:srgbClr val="C00000"/>
                </a:solidFill>
                <a:effectLst/>
              </a:rPr>
              <a:t>depende</a:t>
            </a:r>
            <a:r>
              <a:rPr lang="en-US" sz="3600" b="1" i="0" u="none" strike="noStrike" dirty="0">
                <a:solidFill>
                  <a:srgbClr val="C00000"/>
                </a:solidFill>
                <a:effectLst/>
              </a:rPr>
              <a:t> </a:t>
            </a:r>
            <a:r>
              <a:rPr lang="en-US" sz="3600" b="1" i="0" u="none" strike="noStrike" dirty="0" err="1">
                <a:solidFill>
                  <a:srgbClr val="C00000"/>
                </a:solidFill>
                <a:effectLst/>
              </a:rPr>
              <a:t>sobre</a:t>
            </a:r>
            <a:r>
              <a:rPr lang="en-US" sz="3600" b="1" i="0" u="none" strike="noStrike" dirty="0">
                <a:solidFill>
                  <a:srgbClr val="C00000"/>
                </a:solidFill>
                <a:effectLst/>
              </a:rPr>
              <a:t> </a:t>
            </a:r>
            <a:r>
              <a:rPr lang="en-US" sz="3600" b="1" i="0" u="none" strike="noStrike" dirty="0" err="1">
                <a:solidFill>
                  <a:srgbClr val="C00000"/>
                </a:solidFill>
                <a:effectLst/>
              </a:rPr>
              <a:t>cómo</a:t>
            </a:r>
            <a:r>
              <a:rPr lang="en-US" sz="3600" b="1" i="0" u="none" strike="noStrike" dirty="0">
                <a:solidFill>
                  <a:srgbClr val="C00000"/>
                </a:solidFill>
                <a:effectLst/>
              </a:rPr>
              <a:t> se </a:t>
            </a:r>
            <a:r>
              <a:rPr lang="en-US" sz="3600" b="1" i="0" u="none" strike="noStrike" dirty="0" err="1">
                <a:solidFill>
                  <a:srgbClr val="C00000"/>
                </a:solidFill>
                <a:effectLst/>
              </a:rPr>
              <a:t>reúne</a:t>
            </a:r>
            <a:r>
              <a:rPr lang="en-US" sz="3600" b="1" i="0" u="none" strike="noStrike" dirty="0">
                <a:solidFill>
                  <a:srgbClr val="C00000"/>
                </a:solidFill>
                <a:effectLst/>
              </a:rPr>
              <a:t> </a:t>
            </a:r>
            <a:r>
              <a:rPr lang="en-US" sz="3600" b="1" i="0" u="none" strike="noStrike" dirty="0" err="1">
                <a:solidFill>
                  <a:srgbClr val="C00000"/>
                </a:solidFill>
                <a:effectLst/>
              </a:rPr>
              <a:t>su</a:t>
            </a:r>
            <a:r>
              <a:rPr lang="en-US" sz="3600" b="1" i="0" u="none" strike="noStrike" dirty="0">
                <a:solidFill>
                  <a:srgbClr val="C00000"/>
                </a:solidFill>
                <a:effectLst/>
              </a:rPr>
              <a:t> </a:t>
            </a:r>
            <a:r>
              <a:rPr lang="en-US" sz="3600" b="1" i="0" u="none" strike="noStrike" dirty="0" err="1">
                <a:solidFill>
                  <a:srgbClr val="C00000"/>
                </a:solidFill>
                <a:effectLst/>
              </a:rPr>
              <a:t>grupo</a:t>
            </a:r>
            <a:endParaRPr lang="en-US" sz="3600" b="1" dirty="0">
              <a:solidFill>
                <a:srgbClr val="C00000"/>
              </a:solidFill>
            </a:endParaRPr>
          </a:p>
        </p:txBody>
      </p:sp>
      <p:pic>
        <p:nvPicPr>
          <p:cNvPr id="8" name="Picture 7">
            <a:extLst>
              <a:ext uri="{FF2B5EF4-FFF2-40B4-BE49-F238E27FC236}">
                <a16:creationId xmlns:a16="http://schemas.microsoft.com/office/drawing/2014/main" id="{DE0C60E5-4696-905F-7D6E-A5237CE1FDA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155644" y="1820360"/>
            <a:ext cx="7772400" cy="3455806"/>
          </a:xfrm>
          <a:prstGeom prst="rect">
            <a:avLst/>
          </a:prstGeom>
        </p:spPr>
      </p:pic>
    </p:spTree>
    <p:extLst>
      <p:ext uri="{BB962C8B-B14F-4D97-AF65-F5344CB8AC3E}">
        <p14:creationId xmlns:p14="http://schemas.microsoft.com/office/powerpoint/2010/main" val="3231898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19000">
              <a:schemeClr val="accent4">
                <a:lumMod val="20000"/>
                <a:lumOff val="80000"/>
              </a:schemeClr>
            </a:gs>
            <a:gs pos="0">
              <a:schemeClr val="accent1">
                <a:lumMod val="5000"/>
                <a:lumOff val="95000"/>
              </a:schemeClr>
            </a:gs>
            <a:gs pos="67000">
              <a:schemeClr val="accent1">
                <a:lumMod val="45000"/>
                <a:lumOff val="55000"/>
              </a:schemeClr>
            </a:gs>
            <a:gs pos="95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9222FB-49D0-708B-6A19-F45E19E40DDD}"/>
              </a:ext>
            </a:extLst>
          </p:cNvPr>
          <p:cNvSpPr txBox="1"/>
          <p:nvPr/>
        </p:nvSpPr>
        <p:spPr>
          <a:xfrm>
            <a:off x="387672" y="493928"/>
            <a:ext cx="6369967" cy="2339102"/>
          </a:xfrm>
          <a:prstGeom prst="rect">
            <a:avLst/>
          </a:prstGeom>
          <a:noFill/>
        </p:spPr>
        <p:txBody>
          <a:bodyPr wrap="square" rtlCol="0">
            <a:spAutoFit/>
          </a:bodyPr>
          <a:lstStyle/>
          <a:p>
            <a:pPr algn="ctr"/>
            <a:r>
              <a:rPr lang="en-US" sz="3200" b="1" dirty="0">
                <a:solidFill>
                  <a:schemeClr val="accent5">
                    <a:lumMod val="50000"/>
                  </a:schemeClr>
                </a:solidFill>
              </a:rPr>
              <a:t>Updating Group Registration </a:t>
            </a:r>
          </a:p>
          <a:p>
            <a:pPr algn="ctr"/>
            <a:r>
              <a:rPr lang="en-US" sz="3200" b="1" dirty="0">
                <a:solidFill>
                  <a:schemeClr val="accent5">
                    <a:lumMod val="50000"/>
                  </a:schemeClr>
                </a:solidFill>
              </a:rPr>
              <a:t>According to Meeting Type</a:t>
            </a:r>
          </a:p>
          <a:p>
            <a:pPr algn="ctr"/>
            <a:r>
              <a:rPr lang="en-US" sz="3200" b="1" dirty="0" err="1">
                <a:solidFill>
                  <a:srgbClr val="C00000"/>
                </a:solidFill>
              </a:rPr>
              <a:t>Actualizaci</a:t>
            </a:r>
            <a:r>
              <a:rPr lang="en-US" sz="3200" b="1" i="0" u="none" strike="noStrike" dirty="0" err="1">
                <a:solidFill>
                  <a:srgbClr val="C00000"/>
                </a:solidFill>
                <a:effectLst/>
              </a:rPr>
              <a:t>ón</a:t>
            </a:r>
            <a:r>
              <a:rPr lang="en-US" sz="3200" b="1" i="0" u="none" strike="noStrike" dirty="0">
                <a:solidFill>
                  <a:srgbClr val="C00000"/>
                </a:solidFill>
                <a:effectLst/>
              </a:rPr>
              <a:t> del </a:t>
            </a:r>
            <a:r>
              <a:rPr lang="en-US" sz="3200" b="1" i="0" u="none" strike="noStrike" dirty="0" err="1">
                <a:solidFill>
                  <a:srgbClr val="C00000"/>
                </a:solidFill>
                <a:effectLst/>
              </a:rPr>
              <a:t>registro</a:t>
            </a:r>
            <a:r>
              <a:rPr lang="en-US" sz="3200" b="1" i="0" u="none" strike="noStrike" dirty="0">
                <a:solidFill>
                  <a:srgbClr val="C00000"/>
                </a:solidFill>
                <a:effectLst/>
              </a:rPr>
              <a:t> de </a:t>
            </a:r>
            <a:r>
              <a:rPr lang="en-US" sz="3200" b="1" i="0" u="none" strike="noStrike" dirty="0" err="1">
                <a:solidFill>
                  <a:srgbClr val="C00000"/>
                </a:solidFill>
                <a:effectLst/>
              </a:rPr>
              <a:t>grupos</a:t>
            </a:r>
            <a:r>
              <a:rPr lang="en-US" sz="3200" b="1" i="0" u="none" strike="noStrike" dirty="0">
                <a:solidFill>
                  <a:srgbClr val="C00000"/>
                </a:solidFill>
                <a:effectLst/>
              </a:rPr>
              <a:t> </a:t>
            </a:r>
          </a:p>
          <a:p>
            <a:pPr algn="ctr"/>
            <a:r>
              <a:rPr lang="en-US" sz="3200" b="1" i="0" u="none" strike="noStrike" dirty="0" err="1">
                <a:solidFill>
                  <a:srgbClr val="C00000"/>
                </a:solidFill>
                <a:effectLst/>
              </a:rPr>
              <a:t>según</a:t>
            </a:r>
            <a:r>
              <a:rPr lang="en-US" sz="3200" b="1" i="0" u="none" strike="noStrike" dirty="0">
                <a:solidFill>
                  <a:srgbClr val="C00000"/>
                </a:solidFill>
                <a:effectLst/>
              </a:rPr>
              <a:t> </a:t>
            </a:r>
            <a:r>
              <a:rPr lang="en-US" sz="3200" b="1" i="0" u="none" strike="noStrike" dirty="0" err="1">
                <a:solidFill>
                  <a:srgbClr val="C00000"/>
                </a:solidFill>
                <a:effectLst/>
              </a:rPr>
              <a:t>el</a:t>
            </a:r>
            <a:r>
              <a:rPr lang="en-US" sz="3200" b="1" i="0" u="none" strike="noStrike" dirty="0">
                <a:solidFill>
                  <a:srgbClr val="C00000"/>
                </a:solidFill>
                <a:effectLst/>
              </a:rPr>
              <a:t> </a:t>
            </a:r>
            <a:r>
              <a:rPr lang="en-US" sz="3200" b="1" i="0" u="none" strike="noStrike" dirty="0" err="1">
                <a:solidFill>
                  <a:srgbClr val="C00000"/>
                </a:solidFill>
                <a:effectLst/>
              </a:rPr>
              <a:t>tipo</a:t>
            </a:r>
            <a:r>
              <a:rPr lang="en-US" sz="3200" b="1" i="0" u="none" strike="noStrike" dirty="0">
                <a:solidFill>
                  <a:srgbClr val="C00000"/>
                </a:solidFill>
                <a:effectLst/>
              </a:rPr>
              <a:t> de </a:t>
            </a:r>
            <a:r>
              <a:rPr lang="en-US" sz="3200" b="1" i="0" u="none" strike="noStrike" dirty="0" err="1">
                <a:solidFill>
                  <a:srgbClr val="C00000"/>
                </a:solidFill>
                <a:effectLst/>
              </a:rPr>
              <a:t>reunión</a:t>
            </a:r>
            <a:endParaRPr lang="en-US" sz="3200" b="1" dirty="0">
              <a:solidFill>
                <a:srgbClr val="C00000"/>
              </a:solidFill>
            </a:endParaRPr>
          </a:p>
          <a:p>
            <a:endParaRPr lang="en-US" dirty="0"/>
          </a:p>
        </p:txBody>
      </p:sp>
      <p:sp>
        <p:nvSpPr>
          <p:cNvPr id="3" name="TextBox 2">
            <a:extLst>
              <a:ext uri="{FF2B5EF4-FFF2-40B4-BE49-F238E27FC236}">
                <a16:creationId xmlns:a16="http://schemas.microsoft.com/office/drawing/2014/main" id="{DBAE7127-2179-80F7-A126-F7390AA7C554}"/>
              </a:ext>
            </a:extLst>
          </p:cNvPr>
          <p:cNvSpPr txBox="1"/>
          <p:nvPr/>
        </p:nvSpPr>
        <p:spPr>
          <a:xfrm>
            <a:off x="-240617" y="2946964"/>
            <a:ext cx="12406424" cy="2092881"/>
          </a:xfrm>
          <a:prstGeom prst="rect">
            <a:avLst/>
          </a:prstGeom>
          <a:noFill/>
        </p:spPr>
        <p:txBody>
          <a:bodyPr wrap="square" rtlCol="0">
            <a:spAutoFit/>
          </a:bodyPr>
          <a:lstStyle/>
          <a:p>
            <a:pPr marL="971550" lvl="1" indent="-514350">
              <a:buAutoNum type="arabicParenR"/>
            </a:pPr>
            <a:r>
              <a:rPr lang="en-US" sz="2800" dirty="0">
                <a:solidFill>
                  <a:srgbClr val="1A1A1A"/>
                </a:solidFill>
                <a:effectLst/>
                <a:latin typeface="Calibri" panose="020F0502020204030204" pitchFamily="34" charset="0"/>
                <a:ea typeface="Calibri" panose="020F0502020204030204" pitchFamily="34" charset="0"/>
                <a:cs typeface="Calibri" panose="020F0502020204030204" pitchFamily="34" charset="0"/>
              </a:rPr>
              <a:t>Registered with WSO at a physical address, meeting physically, </a:t>
            </a:r>
          </a:p>
          <a:p>
            <a:pPr marR="0" lvl="0">
              <a:spcBef>
                <a:spcPts val="0"/>
              </a:spcBef>
              <a:spcAft>
                <a:spcPts val="0"/>
              </a:spcAft>
            </a:pPr>
            <a:r>
              <a:rPr lang="en-US" sz="2800" dirty="0">
                <a:solidFill>
                  <a:srgbClr val="1A1A1A"/>
                </a:solidFill>
                <a:effectLst/>
                <a:latin typeface="Calibri" panose="020F0502020204030204" pitchFamily="34" charset="0"/>
                <a:ea typeface="Calibri" panose="020F0502020204030204" pitchFamily="34" charset="0"/>
                <a:cs typeface="Calibri" panose="020F0502020204030204" pitchFamily="34" charset="0"/>
              </a:rPr>
              <a:t>	with or without electronic component: </a:t>
            </a:r>
          </a:p>
          <a:p>
            <a:pPr lvl="1"/>
            <a:r>
              <a:rPr lang="en-US" sz="2800" b="1" i="1"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	Update may include: Adding electronic platform info in LOCATION box on WSO Group Record</a:t>
            </a:r>
          </a:p>
          <a:p>
            <a:endParaRPr lang="en-US" dirty="0"/>
          </a:p>
        </p:txBody>
      </p:sp>
      <p:sp>
        <p:nvSpPr>
          <p:cNvPr id="4" name="TextBox 3">
            <a:extLst>
              <a:ext uri="{FF2B5EF4-FFF2-40B4-BE49-F238E27FC236}">
                <a16:creationId xmlns:a16="http://schemas.microsoft.com/office/drawing/2014/main" id="{896E2810-66CC-9F9B-8E71-72B7EEF8CF6A}"/>
              </a:ext>
            </a:extLst>
          </p:cNvPr>
          <p:cNvSpPr txBox="1"/>
          <p:nvPr/>
        </p:nvSpPr>
        <p:spPr>
          <a:xfrm>
            <a:off x="-65598" y="4890063"/>
            <a:ext cx="12056385" cy="2092881"/>
          </a:xfrm>
          <a:prstGeom prst="rect">
            <a:avLst/>
          </a:prstGeom>
          <a:noFill/>
        </p:spPr>
        <p:txBody>
          <a:bodyPr wrap="square" rtlCol="0">
            <a:spAutoFit/>
          </a:bodyPr>
          <a:lstStyle/>
          <a:p>
            <a:pPr marL="971550" lvl="1" indent="-514350">
              <a:buAutoNum type="arabicParenR"/>
            </a:pPr>
            <a:r>
              <a:rPr lang="es-ES" sz="2800" b="0" dirty="0">
                <a:solidFill>
                  <a:srgbClr val="C00000"/>
                </a:solidFill>
                <a:effectLst/>
              </a:rPr>
              <a:t>Registrado en OSM en una dirección física, </a:t>
            </a:r>
            <a:r>
              <a:rPr lang="en-US" sz="2800" b="0" i="0" u="none" strike="noStrike" dirty="0" err="1">
                <a:solidFill>
                  <a:srgbClr val="C00000"/>
                </a:solidFill>
                <a:effectLst/>
              </a:rPr>
              <a:t>reunión</a:t>
            </a:r>
            <a:r>
              <a:rPr lang="es-ES" sz="2800" b="0" dirty="0">
                <a:solidFill>
                  <a:srgbClr val="C00000"/>
                </a:solidFill>
                <a:effectLst/>
              </a:rPr>
              <a:t> </a:t>
            </a:r>
            <a:r>
              <a:rPr lang="en-US" sz="2800" i="0" u="none" strike="noStrike" dirty="0" err="1">
                <a:solidFill>
                  <a:srgbClr val="C00000"/>
                </a:solidFill>
                <a:effectLst/>
              </a:rPr>
              <a:t>presencial</a:t>
            </a:r>
            <a:r>
              <a:rPr lang="es-ES" sz="2800" b="0" dirty="0">
                <a:solidFill>
                  <a:srgbClr val="C00000"/>
                </a:solidFill>
                <a:effectLst/>
              </a:rPr>
              <a:t>, </a:t>
            </a:r>
          </a:p>
          <a:p>
            <a:pPr rtl="0"/>
            <a:r>
              <a:rPr lang="es-ES" sz="2800" dirty="0">
                <a:solidFill>
                  <a:srgbClr val="C00000"/>
                </a:solidFill>
              </a:rPr>
              <a:t>       	</a:t>
            </a:r>
            <a:r>
              <a:rPr lang="es-ES" sz="2800" b="0" dirty="0">
                <a:solidFill>
                  <a:srgbClr val="C00000"/>
                </a:solidFill>
                <a:effectLst/>
              </a:rPr>
              <a:t>con o sin componente electrónico:</a:t>
            </a:r>
          </a:p>
          <a:p>
            <a:r>
              <a:rPr lang="es-ES" sz="2800" b="1" i="1" dirty="0">
                <a:solidFill>
                  <a:srgbClr val="C00000"/>
                </a:solidFill>
                <a:effectLst/>
              </a:rPr>
              <a:t>	</a:t>
            </a:r>
            <a:r>
              <a:rPr lang="en-US" sz="2800" b="1" i="1" u="none" strike="noStrike" dirty="0">
                <a:solidFill>
                  <a:srgbClr val="C00000"/>
                </a:solidFill>
                <a:effectLst/>
              </a:rPr>
              <a:t>La </a:t>
            </a:r>
            <a:r>
              <a:rPr lang="en-US" sz="2800" b="1" i="1" u="none" strike="noStrike" dirty="0" err="1">
                <a:solidFill>
                  <a:srgbClr val="C00000"/>
                </a:solidFill>
                <a:effectLst/>
              </a:rPr>
              <a:t>actualización</a:t>
            </a:r>
            <a:r>
              <a:rPr lang="en-US" sz="2800" b="1" i="1" u="none" strike="noStrike" dirty="0">
                <a:solidFill>
                  <a:srgbClr val="C00000"/>
                </a:solidFill>
                <a:effectLst/>
              </a:rPr>
              <a:t> </a:t>
            </a:r>
            <a:r>
              <a:rPr lang="en-US" sz="2800" b="1" i="1" u="none" strike="noStrike" dirty="0" err="1">
                <a:solidFill>
                  <a:srgbClr val="C00000"/>
                </a:solidFill>
                <a:effectLst/>
              </a:rPr>
              <a:t>puede</a:t>
            </a:r>
            <a:r>
              <a:rPr lang="en-US" sz="2800" b="1" i="1" u="none" strike="noStrike" dirty="0">
                <a:solidFill>
                  <a:srgbClr val="C00000"/>
                </a:solidFill>
                <a:effectLst/>
              </a:rPr>
              <a:t> </a:t>
            </a:r>
            <a:r>
              <a:rPr lang="en-US" sz="2800" b="1" i="1" u="none" strike="noStrike" dirty="0" err="1">
                <a:solidFill>
                  <a:srgbClr val="C00000"/>
                </a:solidFill>
                <a:effectLst/>
              </a:rPr>
              <a:t>incluir</a:t>
            </a:r>
            <a:r>
              <a:rPr lang="es-ES" sz="2800" b="1" i="1" dirty="0">
                <a:solidFill>
                  <a:srgbClr val="C00000"/>
                </a:solidFill>
                <a:effectLst/>
              </a:rPr>
              <a:t>: Agregar información de la plataforma 	electrónica en el cuadro UBICACIÓN en el registro del grupo OSM.</a:t>
            </a:r>
          </a:p>
          <a:p>
            <a:endParaRPr lang="en-US" dirty="0"/>
          </a:p>
        </p:txBody>
      </p:sp>
      <p:pic>
        <p:nvPicPr>
          <p:cNvPr id="6" name="Picture 5">
            <a:extLst>
              <a:ext uri="{FF2B5EF4-FFF2-40B4-BE49-F238E27FC236}">
                <a16:creationId xmlns:a16="http://schemas.microsoft.com/office/drawing/2014/main" id="{F7EBC8F6-8FF8-C9F7-9F17-37C56DFBA39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187961" y="443124"/>
            <a:ext cx="3452788" cy="2222734"/>
          </a:xfrm>
          <a:prstGeom prst="rect">
            <a:avLst/>
          </a:prstGeom>
        </p:spPr>
      </p:pic>
    </p:spTree>
    <p:extLst>
      <p:ext uri="{BB962C8B-B14F-4D97-AF65-F5344CB8AC3E}">
        <p14:creationId xmlns:p14="http://schemas.microsoft.com/office/powerpoint/2010/main" val="4079558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61DB813-1C0F-14B7-8423-B356F76A947A}"/>
              </a:ext>
            </a:extLst>
          </p:cNvPr>
          <p:cNvSpPr>
            <a:spLocks noChangeArrowheads="1"/>
          </p:cNvSpPr>
          <p:nvPr/>
        </p:nvSpPr>
        <p:spPr bwMode="auto">
          <a:xfrm>
            <a:off x="2205037" y="2730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graphics1">
            <a:extLst>
              <a:ext uri="{FF2B5EF4-FFF2-40B4-BE49-F238E27FC236}">
                <a16:creationId xmlns:a16="http://schemas.microsoft.com/office/drawing/2014/main" id="{9A3654BF-3CBF-EAC6-D0AC-8944E2DEEA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678" y="-1223098"/>
            <a:ext cx="13213510" cy="844723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E3596EFD-17AE-506F-C99C-4626C24B1EF7}"/>
              </a:ext>
            </a:extLst>
          </p:cNvPr>
          <p:cNvSpPr>
            <a:spLocks noChangeArrowheads="1"/>
          </p:cNvSpPr>
          <p:nvPr/>
        </p:nvSpPr>
        <p:spPr bwMode="auto">
          <a:xfrm>
            <a:off x="2205037" y="7302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br>
              <a:rPr kumimoji="0" lang="hi-IN" altLang="zh-CN" sz="1200" b="0" i="0" u="none" strike="noStrike" cap="none" normalizeH="0" baseline="0">
                <a:ln>
                  <a:noFill/>
                </a:ln>
                <a:solidFill>
                  <a:schemeClr val="tx1"/>
                </a:solidFill>
                <a:effectLst/>
                <a:latin typeface="Times New Roman" panose="02020603050405020304" pitchFamily="18" charset="0"/>
                <a:ea typeface="SimSun" panose="02010600030101010101" pitchFamily="2" charset="-122"/>
                <a:cs typeface="Mangal" panose="02040503050203030202" pitchFamily="18" charset="0"/>
              </a:rPr>
            </a:br>
            <a:r>
              <a:rPr kumimoji="0" lang="hi-IN" altLang="zh-CN" sz="1600" b="0" i="0" u="none" strike="noStrike" cap="none" normalizeH="0" baseline="0">
                <a:ln>
                  <a:noFill/>
                </a:ln>
                <a:solidFill>
                  <a:schemeClr val="tx1"/>
                </a:solidFill>
                <a:effectLst/>
                <a:latin typeface="Calibri" panose="020F0502020204030204" pitchFamily="34" charset="0"/>
                <a:ea typeface="SimSun" panose="02010600030101010101" pitchFamily="2" charset="-122"/>
                <a:cs typeface="Mangal" panose="02040503050203030202" pitchFamily="18" charset="0"/>
              </a:rPr>
              <a:t>	</a:t>
            </a:r>
            <a:r>
              <a:rPr kumimoji="0" lang="hi-IN" altLang="zh-CN" sz="1400" b="0" i="0" u="none" strike="noStrike" cap="none" normalizeH="0" baseline="0">
                <a:ln>
                  <a:noFill/>
                </a:ln>
                <a:solidFill>
                  <a:schemeClr val="tx1"/>
                </a:solidFill>
                <a:effectLst/>
                <a:latin typeface="Calibri" panose="020F0502020204030204" pitchFamily="34" charset="0"/>
                <a:ea typeface="SimSun" panose="02010600030101010101" pitchFamily="2" charset="-122"/>
                <a:cs typeface="Mangal" panose="02040503050203030202" pitchFamily="18" charset="0"/>
              </a:rPr>
              <a:t>									</a:t>
            </a:r>
            <a:endParaRPr kumimoji="0" lang="hi-IN" altLang="zh-CN" sz="1800" b="0" i="0" u="none" strike="noStrike" cap="none" normalizeH="0" baseline="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id="{65B5BD26-4F0A-75D9-87C7-2BE876ECB533}"/>
              </a:ext>
            </a:extLst>
          </p:cNvPr>
          <p:cNvSpPr txBox="1"/>
          <p:nvPr/>
        </p:nvSpPr>
        <p:spPr>
          <a:xfrm>
            <a:off x="120623" y="0"/>
            <a:ext cx="960032" cy="6795655"/>
          </a:xfrm>
          <a:prstGeom prst="rect">
            <a:avLst/>
          </a:prstGeom>
          <a:gradFill>
            <a:gsLst>
              <a:gs pos="19000">
                <a:schemeClr val="accent4">
                  <a:lumMod val="20000"/>
                  <a:lumOff val="80000"/>
                </a:schemeClr>
              </a:gs>
              <a:gs pos="0">
                <a:schemeClr val="accent1">
                  <a:lumMod val="5000"/>
                  <a:lumOff val="95000"/>
                </a:schemeClr>
              </a:gs>
              <a:gs pos="67000">
                <a:schemeClr val="accent1">
                  <a:lumMod val="45000"/>
                  <a:lumOff val="55000"/>
                </a:schemeClr>
              </a:gs>
              <a:gs pos="95000">
                <a:schemeClr val="accent1">
                  <a:lumMod val="45000"/>
                  <a:lumOff val="55000"/>
                </a:schemeClr>
              </a:gs>
              <a:gs pos="100000">
                <a:schemeClr val="accent1">
                  <a:lumMod val="30000"/>
                  <a:lumOff val="70000"/>
                </a:schemeClr>
              </a:gs>
            </a:gsLst>
            <a:lin ang="5400000" scaled="1"/>
          </a:gradFill>
        </p:spPr>
        <p:txBody>
          <a:bodyPr wrap="square" rtlCol="0">
            <a:spAutoFit/>
          </a:bodyPr>
          <a:lstStyle/>
          <a:p>
            <a:endParaRPr lang="en-US" dirty="0"/>
          </a:p>
        </p:txBody>
      </p:sp>
    </p:spTree>
    <p:extLst>
      <p:ext uri="{BB962C8B-B14F-4D97-AF65-F5344CB8AC3E}">
        <p14:creationId xmlns:p14="http://schemas.microsoft.com/office/powerpoint/2010/main" val="6107260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29817</TotalTime>
  <Words>1860</Words>
  <Application>Microsoft Macintosh PowerPoint</Application>
  <PresentationFormat>Widescreen</PresentationFormat>
  <Paragraphs>176</Paragraphs>
  <Slides>22</Slides>
  <Notes>22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Arial</vt:lpstr>
      <vt:lpstr>Arial</vt:lpstr>
      <vt:lpstr>Arial Black</vt:lpstr>
      <vt:lpstr>Calibri</vt:lpstr>
      <vt:lpstr>Calibri Light</vt:lpstr>
      <vt:lpstr>Chalkduster</vt:lpstr>
      <vt:lpstr>Symbol</vt:lpstr>
      <vt:lpstr>Times New Roman</vt:lpstr>
      <vt:lpstr>var(--h1_typography-font-family)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156</cp:revision>
  <dcterms:created xsi:type="dcterms:W3CDTF">2022-10-19T15:41:34Z</dcterms:created>
  <dcterms:modified xsi:type="dcterms:W3CDTF">2022-11-15T15:50:33Z</dcterms:modified>
</cp:coreProperties>
</file>